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64" r:id="rId5"/>
    <p:sldMasterId id="2147483765" r:id="rId6"/>
    <p:sldMasterId id="2147483766" r:id="rId7"/>
    <p:sldMasterId id="214748376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Lst>
  <p:sldSz cy="5143500" cx="9144000"/>
  <p:notesSz cx="6858000" cy="9144000"/>
  <p:embeddedFontLst>
    <p:embeddedFont>
      <p:font typeface="Rubik Medium"/>
      <p:regular r:id="rId58"/>
      <p:bold r:id="rId59"/>
      <p:italic r:id="rId60"/>
      <p:boldItalic r:id="rId61"/>
    </p:embeddedFont>
    <p:embeddedFont>
      <p:font typeface="Rubik Light"/>
      <p:regular r:id="rId62"/>
      <p:bold r:id="rId63"/>
      <p:italic r:id="rId64"/>
      <p:boldItalic r:id="rId65"/>
    </p:embeddedFont>
    <p:embeddedFont>
      <p:font typeface="Roboto"/>
      <p:regular r:id="rId66"/>
      <p:bold r:id="rId67"/>
      <p:italic r:id="rId68"/>
      <p:boldItalic r:id="rId69"/>
    </p:embeddedFont>
    <p:embeddedFont>
      <p:font typeface="Lato"/>
      <p:regular r:id="rId70"/>
      <p:bold r:id="rId71"/>
      <p:italic r:id="rId72"/>
      <p:boldItalic r:id="rId73"/>
    </p:embeddedFont>
    <p:embeddedFont>
      <p:font typeface="Rubik"/>
      <p:regular r:id="rId74"/>
      <p:bold r:id="rId75"/>
      <p:italic r:id="rId76"/>
      <p:boldItalic r:id="rId77"/>
    </p:embeddedFont>
    <p:embeddedFont>
      <p:font typeface="Helvetica Neue Light"/>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C1FF09-3A88-4B38-901C-3FC62EF03884}">
  <a:tblStyle styleId="{86C1FF09-3A88-4B38-901C-3FC62EF0388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EBC6CEC-9976-469E-AE5B-266F46EED71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HelveticaNeueLight-italic.fntdata"/><Relationship Id="rId81"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2.xml"/><Relationship Id="rId75" Type="http://schemas.openxmlformats.org/officeDocument/2006/relationships/font" Target="fonts/Rubik-bold.fntdata"/><Relationship Id="rId30" Type="http://schemas.openxmlformats.org/officeDocument/2006/relationships/slide" Target="slides/slide21.xml"/><Relationship Id="rId74" Type="http://schemas.openxmlformats.org/officeDocument/2006/relationships/font" Target="fonts/Rubik-regular.fntdata"/><Relationship Id="rId33" Type="http://schemas.openxmlformats.org/officeDocument/2006/relationships/slide" Target="slides/slide24.xml"/><Relationship Id="rId77" Type="http://schemas.openxmlformats.org/officeDocument/2006/relationships/font" Target="fonts/Rubik-boldItalic.fntdata"/><Relationship Id="rId32" Type="http://schemas.openxmlformats.org/officeDocument/2006/relationships/slide" Target="slides/slide23.xml"/><Relationship Id="rId76" Type="http://schemas.openxmlformats.org/officeDocument/2006/relationships/font" Target="fonts/Rubik-italic.fntdata"/><Relationship Id="rId35" Type="http://schemas.openxmlformats.org/officeDocument/2006/relationships/slide" Target="slides/slide26.xml"/><Relationship Id="rId79" Type="http://schemas.openxmlformats.org/officeDocument/2006/relationships/font" Target="fonts/HelveticaNeueLight-bold.fntdata"/><Relationship Id="rId34" Type="http://schemas.openxmlformats.org/officeDocument/2006/relationships/slide" Target="slides/slide25.xml"/><Relationship Id="rId78" Type="http://schemas.openxmlformats.org/officeDocument/2006/relationships/font" Target="fonts/HelveticaNeueLight-regular.fntdata"/><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ubikLight-regular.fntdata"/><Relationship Id="rId61" Type="http://schemas.openxmlformats.org/officeDocument/2006/relationships/font" Target="fonts/RubikMedium-boldItalic.fntdata"/><Relationship Id="rId20" Type="http://schemas.openxmlformats.org/officeDocument/2006/relationships/slide" Target="slides/slide11.xml"/><Relationship Id="rId64" Type="http://schemas.openxmlformats.org/officeDocument/2006/relationships/font" Target="fonts/RubikLight-italic.fntdata"/><Relationship Id="rId63" Type="http://schemas.openxmlformats.org/officeDocument/2006/relationships/font" Target="fonts/RubikLight-bold.fntdata"/><Relationship Id="rId22" Type="http://schemas.openxmlformats.org/officeDocument/2006/relationships/slide" Target="slides/slide13.xml"/><Relationship Id="rId66" Type="http://schemas.openxmlformats.org/officeDocument/2006/relationships/font" Target="fonts/Roboto-regular.fntdata"/><Relationship Id="rId21" Type="http://schemas.openxmlformats.org/officeDocument/2006/relationships/slide" Target="slides/slide12.xml"/><Relationship Id="rId65" Type="http://schemas.openxmlformats.org/officeDocument/2006/relationships/font" Target="fonts/RubikLight-boldItalic.fntdata"/><Relationship Id="rId24" Type="http://schemas.openxmlformats.org/officeDocument/2006/relationships/slide" Target="slides/slide15.xml"/><Relationship Id="rId68" Type="http://schemas.openxmlformats.org/officeDocument/2006/relationships/font" Target="fonts/Roboto-italic.fntdata"/><Relationship Id="rId23" Type="http://schemas.openxmlformats.org/officeDocument/2006/relationships/slide" Target="slides/slide14.xml"/><Relationship Id="rId67" Type="http://schemas.openxmlformats.org/officeDocument/2006/relationships/font" Target="fonts/Roboto-bold.fntdata"/><Relationship Id="rId60" Type="http://schemas.openxmlformats.org/officeDocument/2006/relationships/font" Target="fonts/RubikMedium-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Roboto-boldItalic.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font" Target="fonts/RubikMedium-bold.fntdata"/><Relationship Id="rId14" Type="http://schemas.openxmlformats.org/officeDocument/2006/relationships/slide" Target="slides/slide5.xml"/><Relationship Id="rId58" Type="http://schemas.openxmlformats.org/officeDocument/2006/relationships/font" Target="fonts/RubikMedium-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J6Sp8zOjxyOxCHEJ4Se9xZebvY4RxmlpP0sNvlZscU/edit#slide=id.g6d7104af44_0_217"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6d8aadeefb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6d8aadeefb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d8aadeefb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6d8aadeefb_0_9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6d8aadeefb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6d8aadeefb_0_9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6d8aadeefb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6d8aadeefb_0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6d8aadeefb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6d8aadeefb_0_10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6d8aadeefb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6d8aadeefb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6d8aadeefb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6d8aadeefb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6d8aadeefb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6d8aadeefb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6d8aadeefb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6d8aadeefb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6d8aadeefb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d8aadeefb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6d8aadeefb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6d8aadeefb_0_10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d8aadeefb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6d8aadeefb_0_9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6d8aadeefb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6d8aadeefb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6d8aadeefb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6d8aadeefb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6d8aadeefb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6d8aadeefb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6d8aadeefb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6d8aadeefb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6d8aadeefb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6d8aadeefb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6d8aadeefb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6d8aadeefb_0_1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6d8aadeefb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6d8aadeefb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6d8aadeefb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6d8aadeefb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6d8aadeefb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6d8aadeefb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6d8aadeefb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6d8aadeefb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6d8aadeefb_0_9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6d8aadeefb_0_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Rubik Medium"/>
                <a:ea typeface="Rubik Medium"/>
                <a:cs typeface="Rubik Medium"/>
                <a:sym typeface="Rubik Medium"/>
              </a:rPr>
              <a:t>Agenda de la clase:</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(15 minutos)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Aprendizaje no supervisado </a:t>
            </a:r>
            <a:r>
              <a:rPr b="1" lang="es" sz="1400">
                <a:solidFill>
                  <a:srgbClr val="E1446D"/>
                </a:solidFill>
                <a:latin typeface="Rubik"/>
                <a:ea typeface="Rubik"/>
                <a:cs typeface="Rubik"/>
                <a:sym typeface="Rubik"/>
              </a:rPr>
              <a:t>(50 minutos)</a:t>
            </a:r>
            <a:endParaRPr sz="1400">
              <a:latin typeface="Rubik"/>
              <a:ea typeface="Rubik"/>
              <a:cs typeface="Rubik"/>
              <a:sym typeface="Rubik"/>
            </a:endParaRPr>
          </a:p>
          <a:p>
            <a:pPr indent="-317500" lvl="0" marL="457200" rtl="0" algn="l">
              <a:spcBef>
                <a:spcPts val="0"/>
              </a:spcBef>
              <a:spcAft>
                <a:spcPts val="0"/>
              </a:spcAft>
              <a:buSzPts val="1400"/>
              <a:buFont typeface="Rubik"/>
              <a:buChar char="-"/>
            </a:pPr>
            <a:r>
              <a:rPr lang="es" sz="1400">
                <a:latin typeface="Rubik"/>
                <a:ea typeface="Rubik"/>
                <a:cs typeface="Rubik"/>
                <a:sym typeface="Rubik"/>
              </a:rPr>
              <a:t>Break </a:t>
            </a:r>
            <a:r>
              <a:rPr b="1" lang="es" sz="1400">
                <a:solidFill>
                  <a:srgbClr val="E1446D"/>
                </a:solidFill>
                <a:latin typeface="Rubik"/>
                <a:ea typeface="Rubik"/>
                <a:cs typeface="Rubik"/>
                <a:sym typeface="Rubik"/>
              </a:rPr>
              <a:t>(15 minutos)</a:t>
            </a:r>
            <a:endParaRPr sz="1400">
              <a:latin typeface="Rubik"/>
              <a:ea typeface="Rubik"/>
              <a:cs typeface="Rubik"/>
              <a:sym typeface="Rubik"/>
            </a:endParaRPr>
          </a:p>
          <a:p>
            <a:pPr indent="-317500" lvl="0" marL="457200" rtl="0" algn="l">
              <a:spcBef>
                <a:spcPts val="0"/>
              </a:spcBef>
              <a:spcAft>
                <a:spcPts val="0"/>
              </a:spcAft>
              <a:buSzPts val="1400"/>
              <a:buFont typeface="Rubik"/>
              <a:buChar char="-"/>
            </a:pPr>
            <a:r>
              <a:rPr lang="es" sz="1400">
                <a:latin typeface="Rubik"/>
                <a:ea typeface="Rubik"/>
                <a:cs typeface="Rubik"/>
                <a:sym typeface="Rubik"/>
              </a:rPr>
              <a:t>Hands-on training </a:t>
            </a:r>
            <a:r>
              <a:rPr b="1" lang="es" sz="1400">
                <a:solidFill>
                  <a:srgbClr val="E1446D"/>
                </a:solidFill>
                <a:latin typeface="Rubik"/>
                <a:ea typeface="Rubik"/>
                <a:cs typeface="Rubik"/>
                <a:sym typeface="Rubik"/>
              </a:rPr>
              <a:t>(80 minutos)</a:t>
            </a:r>
            <a:endParaRPr sz="1300">
              <a:solidFill>
                <a:srgbClr val="212529"/>
              </a:solidFill>
              <a:highlight>
                <a:schemeClr val="lt1"/>
              </a:highlight>
              <a:latin typeface="Roboto"/>
              <a:ea typeface="Roboto"/>
              <a:cs typeface="Roboto"/>
              <a:sym typeface="Roboto"/>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(10 minutos)</a:t>
            </a:r>
            <a:endParaRPr sz="1400">
              <a:latin typeface="Rubik"/>
              <a:ea typeface="Rubik"/>
              <a:cs typeface="Rubik"/>
              <a:sym typeface="Rubik"/>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6d8aadeefb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6d8aadeefb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6d8aadeefb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6d8aadeefb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6d8aadeefb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6d8aadeefb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6d8aadeefb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6d8aadeefb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6d8aadeefb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6d8aadeefb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6d8aadeefb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6d8aadeefb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6d8aadeefb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6d8aadeefb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6d8aadeefb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6d8aadeefb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6d8aadeefb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6d8aadeefb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6d8aadeefb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6d8aadeefb_0_1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d8aadeefb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d8aadeefb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Mentores / Tutores: si quieren, pueden mostrar el </a:t>
            </a:r>
            <a:r>
              <a:rPr b="1" lang="es">
                <a:solidFill>
                  <a:srgbClr val="E1446D"/>
                </a:solidFill>
              </a:rPr>
              <a:t>plan de estudios y el cronograma de encuentros</a:t>
            </a:r>
            <a:r>
              <a:rPr lang="es"/>
              <a:t> para profundizar sobre los contenidos y temas a ver en cada encuentro / semana: </a:t>
            </a:r>
            <a:r>
              <a:rPr lang="es" u="sng">
                <a:solidFill>
                  <a:schemeClr val="accent5"/>
                </a:solidFill>
                <a:hlinkClick r:id="rId2"/>
              </a:rPr>
              <a:t>https://docs.google.com/presentation/d/1yJ6Sp8zOjxyOxCHEJ4Se9xZebvY4RxmlpP0sNvlZscU/edit#slide=id.g6d7104af44_0_217</a:t>
            </a:r>
            <a:endParaRPr b="1" sz="1400">
              <a:solidFill>
                <a:srgbClr val="E1446D"/>
              </a:solidFill>
              <a:latin typeface="Rubik"/>
              <a:ea typeface="Rubik"/>
              <a:cs typeface="Rubik"/>
              <a:sym typeface="Rubik"/>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6d8aadeefb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6d8aadeefb_0_1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6d8aadeefb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d8aadeefb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6d8aadeefb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6d8aadeefb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6d8aadeefb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6d8aadeefb_0_1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6d8aadeefb_0_1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6d8aadeefb_0_1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6d8aadeefb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6d8aadeefb_0_1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400"/>
              <a:t>Mentores/as &amp; Tutores/as:</a:t>
            </a:r>
            <a:r>
              <a:rPr lang="es" sz="1400"/>
              <a:t> esta actividad está pensada para esta etapa de la carrera porque consideramos que los/as estudiantes ya adquirieron los conocimientos fundamentales en un flujo de DS con ML.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El objetivo es que en lo posible todos los estudiantes puedan presentar la consigna de la diapositiva siguiente.</a:t>
            </a:r>
            <a:endParaRPr sz="1400"/>
          </a:p>
          <a:p>
            <a:pPr indent="0" lvl="0" marL="0" rtl="0" algn="l">
              <a:spcBef>
                <a:spcPts val="0"/>
              </a:spcBef>
              <a:spcAft>
                <a:spcPts val="0"/>
              </a:spcAft>
              <a:buNone/>
            </a:pPr>
            <a:r>
              <a:rPr lang="es" sz="1400"/>
              <a:t>El formato será el siguiente:</a:t>
            </a:r>
            <a:endParaRPr sz="1400"/>
          </a:p>
          <a:p>
            <a:pPr indent="-317500" lvl="0" marL="457200" rtl="0" algn="l">
              <a:spcBef>
                <a:spcPts val="0"/>
              </a:spcBef>
              <a:spcAft>
                <a:spcPts val="0"/>
              </a:spcAft>
              <a:buSzPts val="1400"/>
              <a:buChar char="●"/>
            </a:pPr>
            <a:r>
              <a:rPr lang="es" sz="1400"/>
              <a:t>Cada primer encuentro de la semana —idealmente con la presencia del/de la tutor/a— 2 o 3 alumnos/as deberán presentar la consigna de la diapositiva siguiente. </a:t>
            </a:r>
            <a:endParaRPr sz="1400"/>
          </a:p>
          <a:p>
            <a:pPr indent="-317500" lvl="0" marL="457200" rtl="0" algn="l">
              <a:spcBef>
                <a:spcPts val="0"/>
              </a:spcBef>
              <a:spcAft>
                <a:spcPts val="0"/>
              </a:spcAft>
              <a:buSzPts val="1400"/>
              <a:buChar char="●"/>
            </a:pPr>
            <a:r>
              <a:rPr lang="es" sz="1400"/>
              <a:t>Los encuentros en los que habrá esta actividad son 5 en total: el 33, 35, 37, 39, 41</a:t>
            </a:r>
            <a:endParaRPr sz="18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6d8aadeefb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6d8aadeefb_0_1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6d8aadeefb_0_1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6d8aadeefb_0_1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6d8aadeefb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6d8aadeefb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6d8aadeefb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d8aadeefb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ubik"/>
              <a:ea typeface="Rubik"/>
              <a:cs typeface="Rubik"/>
              <a:sym typeface="Rubik"/>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6d8aadeef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6d8aadeef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rgbClr val="151B26"/>
              </a:solidFill>
              <a:latin typeface="Rubik"/>
              <a:ea typeface="Rubik"/>
              <a:cs typeface="Rubik"/>
              <a:sym typeface="Rubik"/>
            </a:endParaRPr>
          </a:p>
          <a:p>
            <a:pPr indent="0" lvl="0" marL="0" rtl="0" algn="l">
              <a:lnSpc>
                <a:spcPct val="115000"/>
              </a:lnSpc>
              <a:spcBef>
                <a:spcPts val="0"/>
              </a:spcBef>
              <a:spcAft>
                <a:spcPts val="0"/>
              </a:spcAft>
              <a:buNone/>
            </a:pPr>
            <a:r>
              <a:t/>
            </a:r>
            <a:endParaRPr sz="1400">
              <a:solidFill>
                <a:srgbClr val="151B26"/>
              </a:solidFill>
              <a:latin typeface="Rubik"/>
              <a:ea typeface="Rubik"/>
              <a:cs typeface="Rubik"/>
              <a:sym typeface="Rubik"/>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6d8aadeefb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d8aadeefb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rgbClr val="151B26"/>
              </a:solidFill>
              <a:latin typeface="Rubik"/>
              <a:ea typeface="Rubik"/>
              <a:cs typeface="Rubik"/>
              <a:sym typeface="Rubik"/>
            </a:endParaRPr>
          </a:p>
          <a:p>
            <a:pPr indent="0" lvl="0" marL="0" rtl="0" algn="l">
              <a:lnSpc>
                <a:spcPct val="115000"/>
              </a:lnSpc>
              <a:spcBef>
                <a:spcPts val="0"/>
              </a:spcBef>
              <a:spcAft>
                <a:spcPts val="0"/>
              </a:spcAft>
              <a:buNone/>
            </a:pPr>
            <a:r>
              <a:t/>
            </a:r>
            <a:endParaRPr sz="1400">
              <a:solidFill>
                <a:srgbClr val="151B26"/>
              </a:solidFill>
              <a:latin typeface="Rubik"/>
              <a:ea typeface="Rubik"/>
              <a:cs typeface="Rubik"/>
              <a:sym typeface="Rubik"/>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6d8aadeefb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d8aadeefb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Preguntamos si tienen dudas o comentarios de la clase anterior. Podemos poner en común el notebook de la clase anterior.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6d8aadeefb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6d8aadeefb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2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jpg"/><Relationship Id="rId3" Type="http://schemas.openxmlformats.org/officeDocument/2006/relationships/image" Target="../media/image3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0.gi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5.gi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6.gi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 Id="rId3"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8.gi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7.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jpg"/><Relationship Id="rId3" Type="http://schemas.openxmlformats.org/officeDocument/2006/relationships/image" Target="../media/image2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438" name="Shape 438"/>
        <p:cNvGrpSpPr/>
        <p:nvPr/>
      </p:nvGrpSpPr>
      <p:grpSpPr>
        <a:xfrm>
          <a:off x="0" y="0"/>
          <a:ext cx="0" cy="0"/>
          <a:chOff x="0" y="0"/>
          <a:chExt cx="0" cy="0"/>
        </a:xfrm>
      </p:grpSpPr>
      <p:sp>
        <p:nvSpPr>
          <p:cNvPr id="439" name="Google Shape;439;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440" name="Google Shape;440;p104"/>
          <p:cNvGrpSpPr/>
          <p:nvPr/>
        </p:nvGrpSpPr>
        <p:grpSpPr>
          <a:xfrm>
            <a:off x="830394" y="1191276"/>
            <a:ext cx="745764" cy="45826"/>
            <a:chOff x="4580561" y="2589004"/>
            <a:chExt cx="1064464" cy="25200"/>
          </a:xfrm>
        </p:grpSpPr>
        <p:sp>
          <p:nvSpPr>
            <p:cNvPr id="441" name="Google Shape;441;p104"/>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04"/>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 name="Google Shape;443;p104"/>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lgn="l">
              <a:lnSpc>
                <a:spcPct val="100000"/>
              </a:lnSpc>
              <a:spcBef>
                <a:spcPts val="0"/>
              </a:spcBef>
              <a:spcAft>
                <a:spcPts val="0"/>
              </a:spcAft>
              <a:buClr>
                <a:srgbClr val="E1446D"/>
              </a:buClr>
              <a:buSzPts val="2800"/>
              <a:buNone/>
              <a:defRPr>
                <a:solidFill>
                  <a:srgbClr val="E1446D"/>
                </a:solidFill>
              </a:defRPr>
            </a:lvl2pPr>
            <a:lvl3pPr lvl="2" rtl="0" algn="l">
              <a:lnSpc>
                <a:spcPct val="100000"/>
              </a:lnSpc>
              <a:spcBef>
                <a:spcPts val="0"/>
              </a:spcBef>
              <a:spcAft>
                <a:spcPts val="0"/>
              </a:spcAft>
              <a:buClr>
                <a:srgbClr val="E1446D"/>
              </a:buClr>
              <a:buSzPts val="2800"/>
              <a:buNone/>
              <a:defRPr>
                <a:solidFill>
                  <a:srgbClr val="E1446D"/>
                </a:solidFill>
              </a:defRPr>
            </a:lvl3pPr>
            <a:lvl4pPr lvl="3" rtl="0" algn="l">
              <a:lnSpc>
                <a:spcPct val="100000"/>
              </a:lnSpc>
              <a:spcBef>
                <a:spcPts val="0"/>
              </a:spcBef>
              <a:spcAft>
                <a:spcPts val="0"/>
              </a:spcAft>
              <a:buClr>
                <a:srgbClr val="E1446D"/>
              </a:buClr>
              <a:buSzPts val="2800"/>
              <a:buNone/>
              <a:defRPr>
                <a:solidFill>
                  <a:srgbClr val="E1446D"/>
                </a:solidFill>
              </a:defRPr>
            </a:lvl4pPr>
            <a:lvl5pPr lvl="4" rtl="0" algn="l">
              <a:lnSpc>
                <a:spcPct val="100000"/>
              </a:lnSpc>
              <a:spcBef>
                <a:spcPts val="0"/>
              </a:spcBef>
              <a:spcAft>
                <a:spcPts val="0"/>
              </a:spcAft>
              <a:buClr>
                <a:srgbClr val="E1446D"/>
              </a:buClr>
              <a:buSzPts val="2800"/>
              <a:buNone/>
              <a:defRPr>
                <a:solidFill>
                  <a:srgbClr val="E1446D"/>
                </a:solidFill>
              </a:defRPr>
            </a:lvl5pPr>
            <a:lvl6pPr lvl="5" rtl="0" algn="l">
              <a:lnSpc>
                <a:spcPct val="100000"/>
              </a:lnSpc>
              <a:spcBef>
                <a:spcPts val="0"/>
              </a:spcBef>
              <a:spcAft>
                <a:spcPts val="0"/>
              </a:spcAft>
              <a:buClr>
                <a:srgbClr val="E1446D"/>
              </a:buClr>
              <a:buSzPts val="2800"/>
              <a:buNone/>
              <a:defRPr>
                <a:solidFill>
                  <a:srgbClr val="E1446D"/>
                </a:solidFill>
              </a:defRPr>
            </a:lvl6pPr>
            <a:lvl7pPr lvl="6" rtl="0" algn="l">
              <a:lnSpc>
                <a:spcPct val="100000"/>
              </a:lnSpc>
              <a:spcBef>
                <a:spcPts val="0"/>
              </a:spcBef>
              <a:spcAft>
                <a:spcPts val="0"/>
              </a:spcAft>
              <a:buClr>
                <a:srgbClr val="E1446D"/>
              </a:buClr>
              <a:buSzPts val="2800"/>
              <a:buNone/>
              <a:defRPr>
                <a:solidFill>
                  <a:srgbClr val="E1446D"/>
                </a:solidFill>
              </a:defRPr>
            </a:lvl7pPr>
            <a:lvl8pPr lvl="7" rtl="0" algn="l">
              <a:lnSpc>
                <a:spcPct val="100000"/>
              </a:lnSpc>
              <a:spcBef>
                <a:spcPts val="0"/>
              </a:spcBef>
              <a:spcAft>
                <a:spcPts val="0"/>
              </a:spcAft>
              <a:buClr>
                <a:srgbClr val="E1446D"/>
              </a:buClr>
              <a:buSzPts val="2800"/>
              <a:buNone/>
              <a:defRPr>
                <a:solidFill>
                  <a:srgbClr val="E1446D"/>
                </a:solidFill>
              </a:defRPr>
            </a:lvl8pPr>
            <a:lvl9pPr lvl="8" rtl="0"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444" name="Shape 444"/>
        <p:cNvGrpSpPr/>
        <p:nvPr/>
      </p:nvGrpSpPr>
      <p:grpSpPr>
        <a:xfrm>
          <a:off x="0" y="0"/>
          <a:ext cx="0" cy="0"/>
          <a:chOff x="0" y="0"/>
          <a:chExt cx="0" cy="0"/>
        </a:xfrm>
      </p:grpSpPr>
      <p:sp>
        <p:nvSpPr>
          <p:cNvPr id="445" name="Google Shape;445;p105"/>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446" name="Google Shape;446;p105"/>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447" name="Google Shape;447;p105"/>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448" name="Shape 448"/>
        <p:cNvGrpSpPr/>
        <p:nvPr/>
      </p:nvGrpSpPr>
      <p:grpSpPr>
        <a:xfrm>
          <a:off x="0" y="0"/>
          <a:ext cx="0" cy="0"/>
          <a:chOff x="0" y="0"/>
          <a:chExt cx="0" cy="0"/>
        </a:xfrm>
      </p:grpSpPr>
      <p:sp>
        <p:nvSpPr>
          <p:cNvPr id="449" name="Google Shape;449;p106"/>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0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430098"/>
              </a:buClr>
              <a:buSzPts val="1800"/>
              <a:buNone/>
              <a:defRPr sz="1800">
                <a:solidFill>
                  <a:srgbClr val="430098"/>
                </a:solidFill>
              </a:defRPr>
            </a:lvl1pPr>
            <a:lvl2pPr lvl="1"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451" name="Google Shape;451;p106"/>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452" name="Google Shape;452;p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453" name="Shape 453"/>
        <p:cNvGrpSpPr/>
        <p:nvPr/>
      </p:nvGrpSpPr>
      <p:grpSpPr>
        <a:xfrm>
          <a:off x="0" y="0"/>
          <a:ext cx="0" cy="0"/>
          <a:chOff x="0" y="0"/>
          <a:chExt cx="0" cy="0"/>
        </a:xfrm>
      </p:grpSpPr>
      <p:sp>
        <p:nvSpPr>
          <p:cNvPr id="454" name="Google Shape;454;p107"/>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07"/>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2400"/>
              <a:buNone/>
              <a:defRPr sz="2400">
                <a:solidFill>
                  <a:srgbClr val="430098"/>
                </a:solidFill>
              </a:defRPr>
            </a:lvl1pPr>
            <a:lvl2pPr lvl="1"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456" name="Google Shape;456;p1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1">
  <p:cSld name="CAPTION_ONLY_2">
    <p:spTree>
      <p:nvGrpSpPr>
        <p:cNvPr id="457" name="Shape 457"/>
        <p:cNvGrpSpPr/>
        <p:nvPr/>
      </p:nvGrpSpPr>
      <p:grpSpPr>
        <a:xfrm>
          <a:off x="0" y="0"/>
          <a:ext cx="0" cy="0"/>
          <a:chOff x="0" y="0"/>
          <a:chExt cx="0" cy="0"/>
        </a:xfrm>
      </p:grpSpPr>
      <p:sp>
        <p:nvSpPr>
          <p:cNvPr id="458" name="Google Shape;458;p10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459" name="Google Shape;459;p10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2">
  <p:cSld name="CAPTION_ONLY_3">
    <p:spTree>
      <p:nvGrpSpPr>
        <p:cNvPr id="460" name="Shape 460"/>
        <p:cNvGrpSpPr/>
        <p:nvPr/>
      </p:nvGrpSpPr>
      <p:grpSpPr>
        <a:xfrm>
          <a:off x="0" y="0"/>
          <a:ext cx="0" cy="0"/>
          <a:chOff x="0" y="0"/>
          <a:chExt cx="0" cy="0"/>
        </a:xfrm>
      </p:grpSpPr>
      <p:sp>
        <p:nvSpPr>
          <p:cNvPr id="461" name="Google Shape;461;p10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462" name="Google Shape;462;p10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463" name="Shape 463"/>
        <p:cNvGrpSpPr/>
        <p:nvPr/>
      </p:nvGrpSpPr>
      <p:grpSpPr>
        <a:xfrm>
          <a:off x="0" y="0"/>
          <a:ext cx="0" cy="0"/>
          <a:chOff x="0" y="0"/>
          <a:chExt cx="0" cy="0"/>
        </a:xfrm>
      </p:grpSpPr>
      <p:sp>
        <p:nvSpPr>
          <p:cNvPr id="464" name="Google Shape;464;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5" name="Google Shape;465;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66" name="Google Shape;466;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1">
  <p:cSld name="TITLE_1">
    <p:bg>
      <p:bgPr>
        <a:solidFill>
          <a:srgbClr val="F3F3F3"/>
        </a:solidFill>
      </p:bgPr>
    </p:bg>
    <p:spTree>
      <p:nvGrpSpPr>
        <p:cNvPr id="467" name="Shape 467"/>
        <p:cNvGrpSpPr/>
        <p:nvPr/>
      </p:nvGrpSpPr>
      <p:grpSpPr>
        <a:xfrm>
          <a:off x="0" y="0"/>
          <a:ext cx="0" cy="0"/>
          <a:chOff x="0" y="0"/>
          <a:chExt cx="0" cy="0"/>
        </a:xfrm>
      </p:grpSpPr>
      <p:sp>
        <p:nvSpPr>
          <p:cNvPr id="468" name="Google Shape;468;p111"/>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111"/>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470" name="Google Shape;470;p111"/>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471" name="Google Shape;471;p11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título 1">
  <p:cSld name="TITLE_ONLY_1">
    <p:bg>
      <p:bgPr>
        <a:solidFill>
          <a:srgbClr val="F3F3F3"/>
        </a:solidFill>
      </p:bgPr>
    </p:bg>
    <p:spTree>
      <p:nvGrpSpPr>
        <p:cNvPr id="472" name="Shape 472"/>
        <p:cNvGrpSpPr/>
        <p:nvPr/>
      </p:nvGrpSpPr>
      <p:grpSpPr>
        <a:xfrm>
          <a:off x="0" y="0"/>
          <a:ext cx="0" cy="0"/>
          <a:chOff x="0" y="0"/>
          <a:chExt cx="0" cy="0"/>
        </a:xfrm>
      </p:grpSpPr>
      <p:sp>
        <p:nvSpPr>
          <p:cNvPr id="473" name="Google Shape;473;p1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474" name="Google Shape;474;p112"/>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2"/>
          <p:cNvSpPr txBox="1"/>
          <p:nvPr>
            <p:ph type="title"/>
          </p:nvPr>
        </p:nvSpPr>
        <p:spPr>
          <a:xfrm>
            <a:off x="727650" y="512675"/>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rgbClr val="5500FF"/>
                </a:solidFill>
                <a:latin typeface="Rubik"/>
                <a:ea typeface="Rubik"/>
                <a:cs typeface="Rubik"/>
                <a:sym typeface="Rubik"/>
              </a:defRPr>
            </a:lvl1pPr>
            <a:lvl2pPr lvl="1" rtl="0">
              <a:spcBef>
                <a:spcPts val="0"/>
              </a:spcBef>
              <a:spcAft>
                <a:spcPts val="0"/>
              </a:spcAft>
              <a:buNone/>
              <a:defRPr>
                <a:latin typeface="Rubik"/>
                <a:ea typeface="Rubik"/>
                <a:cs typeface="Rubik"/>
                <a:sym typeface="Rubik"/>
              </a:defRPr>
            </a:lvl2pPr>
            <a:lvl3pPr lvl="2" rtl="0">
              <a:spcBef>
                <a:spcPts val="0"/>
              </a:spcBef>
              <a:spcAft>
                <a:spcPts val="0"/>
              </a:spcAft>
              <a:buNone/>
              <a:defRPr>
                <a:latin typeface="Rubik"/>
                <a:ea typeface="Rubik"/>
                <a:cs typeface="Rubik"/>
                <a:sym typeface="Rubik"/>
              </a:defRPr>
            </a:lvl3pPr>
            <a:lvl4pPr lvl="3" rtl="0">
              <a:spcBef>
                <a:spcPts val="0"/>
              </a:spcBef>
              <a:spcAft>
                <a:spcPts val="0"/>
              </a:spcAft>
              <a:buNone/>
              <a:defRPr>
                <a:latin typeface="Rubik"/>
                <a:ea typeface="Rubik"/>
                <a:cs typeface="Rubik"/>
                <a:sym typeface="Rubik"/>
              </a:defRPr>
            </a:lvl4pPr>
            <a:lvl5pPr lvl="4" rtl="0">
              <a:spcBef>
                <a:spcPts val="0"/>
              </a:spcBef>
              <a:spcAft>
                <a:spcPts val="0"/>
              </a:spcAft>
              <a:buNone/>
              <a:defRPr>
                <a:latin typeface="Rubik"/>
                <a:ea typeface="Rubik"/>
                <a:cs typeface="Rubik"/>
                <a:sym typeface="Rubik"/>
              </a:defRPr>
            </a:lvl5pPr>
            <a:lvl6pPr lvl="5" rtl="0">
              <a:spcBef>
                <a:spcPts val="0"/>
              </a:spcBef>
              <a:spcAft>
                <a:spcPts val="0"/>
              </a:spcAft>
              <a:buNone/>
              <a:defRPr>
                <a:latin typeface="Rubik"/>
                <a:ea typeface="Rubik"/>
                <a:cs typeface="Rubik"/>
                <a:sym typeface="Rubik"/>
              </a:defRPr>
            </a:lvl6pPr>
            <a:lvl7pPr lvl="6" rtl="0">
              <a:spcBef>
                <a:spcPts val="0"/>
              </a:spcBef>
              <a:spcAft>
                <a:spcPts val="0"/>
              </a:spcAft>
              <a:buNone/>
              <a:defRPr>
                <a:latin typeface="Rubik"/>
                <a:ea typeface="Rubik"/>
                <a:cs typeface="Rubik"/>
                <a:sym typeface="Rubik"/>
              </a:defRPr>
            </a:lvl7pPr>
            <a:lvl8pPr lvl="7" rtl="0">
              <a:spcBef>
                <a:spcPts val="0"/>
              </a:spcBef>
              <a:spcAft>
                <a:spcPts val="0"/>
              </a:spcAft>
              <a:buNone/>
              <a:defRPr>
                <a:latin typeface="Rubik"/>
                <a:ea typeface="Rubik"/>
                <a:cs typeface="Rubik"/>
                <a:sym typeface="Rubik"/>
              </a:defRPr>
            </a:lvl8pPr>
            <a:lvl9pPr lvl="8" rtl="0">
              <a:spcBef>
                <a:spcPts val="0"/>
              </a:spcBef>
              <a:spcAft>
                <a:spcPts val="0"/>
              </a:spcAft>
              <a:buNone/>
              <a:defRPr>
                <a:latin typeface="Rubik"/>
                <a:ea typeface="Rubik"/>
                <a:cs typeface="Rubik"/>
                <a:sym typeface="Rubik"/>
              </a:defRPr>
            </a:lvl9pPr>
          </a:lstStyle>
          <a:p/>
        </p:txBody>
      </p:sp>
      <p:pic>
        <p:nvPicPr>
          <p:cNvPr id="476" name="Google Shape;476;p112"/>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p:cSld name="TITLE_AND_BODY_3">
    <p:spTree>
      <p:nvGrpSpPr>
        <p:cNvPr id="477" name="Shape 477"/>
        <p:cNvGrpSpPr/>
        <p:nvPr/>
      </p:nvGrpSpPr>
      <p:grpSpPr>
        <a:xfrm>
          <a:off x="0" y="0"/>
          <a:ext cx="0" cy="0"/>
          <a:chOff x="0" y="0"/>
          <a:chExt cx="0" cy="0"/>
        </a:xfrm>
      </p:grpSpPr>
      <p:sp>
        <p:nvSpPr>
          <p:cNvPr id="478" name="Google Shape;478;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9" name="Google Shape;479;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80" name="Google Shape;480;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1">
  <p:cSld name="TITLE_ONLY_2">
    <p:bg>
      <p:bgPr>
        <a:noFill/>
      </p:bgPr>
    </p:bg>
    <p:spTree>
      <p:nvGrpSpPr>
        <p:cNvPr id="481" name="Shape 481"/>
        <p:cNvGrpSpPr/>
        <p:nvPr/>
      </p:nvGrpSpPr>
      <p:grpSpPr>
        <a:xfrm>
          <a:off x="0" y="0"/>
          <a:ext cx="0" cy="0"/>
          <a:chOff x="0" y="0"/>
          <a:chExt cx="0" cy="0"/>
        </a:xfrm>
      </p:grpSpPr>
      <p:pic>
        <p:nvPicPr>
          <p:cNvPr id="482" name="Google Shape;482;p114"/>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483" name="Google Shape;483;p114"/>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114"/>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485" name="Google Shape;485;p114"/>
          <p:cNvGrpSpPr/>
          <p:nvPr/>
        </p:nvGrpSpPr>
        <p:grpSpPr>
          <a:xfrm>
            <a:off x="1975500" y="3845558"/>
            <a:ext cx="5193000" cy="763721"/>
            <a:chOff x="1975250" y="1903874"/>
            <a:chExt cx="5193000" cy="763721"/>
          </a:xfrm>
        </p:grpSpPr>
        <p:sp>
          <p:nvSpPr>
            <p:cNvPr id="486" name="Google Shape;486;p114"/>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487" name="Google Shape;487;p114"/>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488" name="Google Shape;488;p114"/>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2">
  <p:cSld name="TITLE_AND_TWO_COLUMNS_1_2_1_3">
    <p:bg>
      <p:bgPr>
        <a:noFill/>
      </p:bgPr>
    </p:bg>
    <p:spTree>
      <p:nvGrpSpPr>
        <p:cNvPr id="489" name="Shape 489"/>
        <p:cNvGrpSpPr/>
        <p:nvPr/>
      </p:nvGrpSpPr>
      <p:grpSpPr>
        <a:xfrm>
          <a:off x="0" y="0"/>
          <a:ext cx="0" cy="0"/>
          <a:chOff x="0" y="0"/>
          <a:chExt cx="0" cy="0"/>
        </a:xfrm>
      </p:grpSpPr>
      <p:sp>
        <p:nvSpPr>
          <p:cNvPr id="490" name="Google Shape;490;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491" name="Google Shape;491;p115"/>
          <p:cNvGrpSpPr/>
          <p:nvPr/>
        </p:nvGrpSpPr>
        <p:grpSpPr>
          <a:xfrm>
            <a:off x="830392" y="1191256"/>
            <a:ext cx="745763" cy="45826"/>
            <a:chOff x="4580561" y="2589004"/>
            <a:chExt cx="1064464" cy="25200"/>
          </a:xfrm>
        </p:grpSpPr>
        <p:sp>
          <p:nvSpPr>
            <p:cNvPr id="492" name="Google Shape;492;p115"/>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5"/>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115"/>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1">
  <p:cSld name="CAPTION_ONLY_1_1">
    <p:spTree>
      <p:nvGrpSpPr>
        <p:cNvPr id="495" name="Shape 495"/>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96" name="Shape 496"/>
        <p:cNvGrpSpPr/>
        <p:nvPr/>
      </p:nvGrpSpPr>
      <p:grpSpPr>
        <a:xfrm>
          <a:off x="0" y="0"/>
          <a:ext cx="0" cy="0"/>
          <a:chOff x="0" y="0"/>
          <a:chExt cx="0" cy="0"/>
        </a:xfrm>
      </p:grpSpPr>
      <p:sp>
        <p:nvSpPr>
          <p:cNvPr id="497" name="Google Shape;497;p117"/>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98" name="Google Shape;498;p117"/>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499" name="Google Shape;499;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00" name="Shape 500"/>
        <p:cNvGrpSpPr/>
        <p:nvPr/>
      </p:nvGrpSpPr>
      <p:grpSpPr>
        <a:xfrm>
          <a:off x="0" y="0"/>
          <a:ext cx="0" cy="0"/>
          <a:chOff x="0" y="0"/>
          <a:chExt cx="0" cy="0"/>
        </a:xfrm>
      </p:grpSpPr>
      <p:sp>
        <p:nvSpPr>
          <p:cNvPr id="501" name="Google Shape;501;p1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2" name="Google Shape;502;p1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503" name="Google Shape;503;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4">
  <p:cSld name="CAPTION_ONLY_4">
    <p:spTree>
      <p:nvGrpSpPr>
        <p:cNvPr id="504" name="Shape 504"/>
        <p:cNvGrpSpPr/>
        <p:nvPr/>
      </p:nvGrpSpPr>
      <p:grpSpPr>
        <a:xfrm>
          <a:off x="0" y="0"/>
          <a:ext cx="0" cy="0"/>
          <a:chOff x="0" y="0"/>
          <a:chExt cx="0" cy="0"/>
        </a:xfrm>
      </p:grpSpPr>
      <p:sp>
        <p:nvSpPr>
          <p:cNvPr id="505" name="Google Shape;505;p119"/>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506" name="Google Shape;506;p1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6">
  <p:cSld name="CAPTION_ONLY_6">
    <p:spTree>
      <p:nvGrpSpPr>
        <p:cNvPr id="507" name="Shape 507"/>
        <p:cNvGrpSpPr/>
        <p:nvPr/>
      </p:nvGrpSpPr>
      <p:grpSpPr>
        <a:xfrm>
          <a:off x="0" y="0"/>
          <a:ext cx="0" cy="0"/>
          <a:chOff x="0" y="0"/>
          <a:chExt cx="0" cy="0"/>
        </a:xfrm>
      </p:grpSpPr>
      <p:sp>
        <p:nvSpPr>
          <p:cNvPr id="508" name="Google Shape;508;p12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509" name="Google Shape;509;p1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54" name="Shape 54"/>
        <p:cNvGrpSpPr/>
        <p:nvPr/>
      </p:nvGrpSpPr>
      <p:grpSpPr>
        <a:xfrm>
          <a:off x="0" y="0"/>
          <a:ext cx="0" cy="0"/>
          <a:chOff x="0" y="0"/>
          <a:chExt cx="0" cy="0"/>
        </a:xfrm>
      </p:grpSpPr>
      <p:sp>
        <p:nvSpPr>
          <p:cNvPr id="55" name="Google Shape;55;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56" name="Google Shape;56;p14"/>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7" name="Shape 57"/>
        <p:cNvGrpSpPr/>
        <p:nvPr/>
      </p:nvGrpSpPr>
      <p:grpSpPr>
        <a:xfrm>
          <a:off x="0" y="0"/>
          <a:ext cx="0" cy="0"/>
          <a:chOff x="0" y="0"/>
          <a:chExt cx="0" cy="0"/>
        </a:xfrm>
      </p:grpSpPr>
      <p:sp>
        <p:nvSpPr>
          <p:cNvPr id="58" name="Google Shape;58;p15"/>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p15"/>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60" name="Google Shape;60;p15"/>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61" name="Google Shape;61;p1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lgn="l">
              <a:lnSpc>
                <a:spcPct val="100000"/>
              </a:lnSpc>
              <a:spcBef>
                <a:spcPts val="0"/>
              </a:spcBef>
              <a:spcAft>
                <a:spcPts val="0"/>
              </a:spcAft>
              <a:buClr>
                <a:srgbClr val="5500FF"/>
              </a:buClr>
              <a:buSzPts val="4200"/>
              <a:buNone/>
              <a:defRPr sz="4200">
                <a:solidFill>
                  <a:srgbClr val="5500FF"/>
                </a:solidFill>
              </a:defRPr>
            </a:lvl2pPr>
            <a:lvl3pPr lvl="2" rtl="0" algn="l">
              <a:lnSpc>
                <a:spcPct val="100000"/>
              </a:lnSpc>
              <a:spcBef>
                <a:spcPts val="0"/>
              </a:spcBef>
              <a:spcAft>
                <a:spcPts val="0"/>
              </a:spcAft>
              <a:buClr>
                <a:srgbClr val="5500FF"/>
              </a:buClr>
              <a:buSzPts val="4200"/>
              <a:buNone/>
              <a:defRPr sz="4200">
                <a:solidFill>
                  <a:srgbClr val="5500FF"/>
                </a:solidFill>
              </a:defRPr>
            </a:lvl3pPr>
            <a:lvl4pPr lvl="3" rtl="0" algn="l">
              <a:lnSpc>
                <a:spcPct val="100000"/>
              </a:lnSpc>
              <a:spcBef>
                <a:spcPts val="0"/>
              </a:spcBef>
              <a:spcAft>
                <a:spcPts val="0"/>
              </a:spcAft>
              <a:buClr>
                <a:srgbClr val="5500FF"/>
              </a:buClr>
              <a:buSzPts val="4200"/>
              <a:buNone/>
              <a:defRPr sz="4200">
                <a:solidFill>
                  <a:srgbClr val="5500FF"/>
                </a:solidFill>
              </a:defRPr>
            </a:lvl4pPr>
            <a:lvl5pPr lvl="4" rtl="0" algn="l">
              <a:lnSpc>
                <a:spcPct val="100000"/>
              </a:lnSpc>
              <a:spcBef>
                <a:spcPts val="0"/>
              </a:spcBef>
              <a:spcAft>
                <a:spcPts val="0"/>
              </a:spcAft>
              <a:buClr>
                <a:srgbClr val="5500FF"/>
              </a:buClr>
              <a:buSzPts val="4200"/>
              <a:buNone/>
              <a:defRPr sz="4200">
                <a:solidFill>
                  <a:srgbClr val="5500FF"/>
                </a:solidFill>
              </a:defRPr>
            </a:lvl5pPr>
            <a:lvl6pPr lvl="5" rtl="0" algn="l">
              <a:lnSpc>
                <a:spcPct val="100000"/>
              </a:lnSpc>
              <a:spcBef>
                <a:spcPts val="0"/>
              </a:spcBef>
              <a:spcAft>
                <a:spcPts val="0"/>
              </a:spcAft>
              <a:buClr>
                <a:srgbClr val="5500FF"/>
              </a:buClr>
              <a:buSzPts val="4200"/>
              <a:buNone/>
              <a:defRPr sz="4200">
                <a:solidFill>
                  <a:srgbClr val="5500FF"/>
                </a:solidFill>
              </a:defRPr>
            </a:lvl6pPr>
            <a:lvl7pPr lvl="6" rtl="0" algn="l">
              <a:lnSpc>
                <a:spcPct val="100000"/>
              </a:lnSpc>
              <a:spcBef>
                <a:spcPts val="0"/>
              </a:spcBef>
              <a:spcAft>
                <a:spcPts val="0"/>
              </a:spcAft>
              <a:buClr>
                <a:srgbClr val="5500FF"/>
              </a:buClr>
              <a:buSzPts val="4200"/>
              <a:buNone/>
              <a:defRPr sz="4200">
                <a:solidFill>
                  <a:srgbClr val="5500FF"/>
                </a:solidFill>
              </a:defRPr>
            </a:lvl7pPr>
            <a:lvl8pPr lvl="7" rtl="0" algn="l">
              <a:lnSpc>
                <a:spcPct val="100000"/>
              </a:lnSpc>
              <a:spcBef>
                <a:spcPts val="0"/>
              </a:spcBef>
              <a:spcAft>
                <a:spcPts val="0"/>
              </a:spcAft>
              <a:buClr>
                <a:srgbClr val="5500FF"/>
              </a:buClr>
              <a:buSzPts val="4200"/>
              <a:buNone/>
              <a:defRPr sz="4200">
                <a:solidFill>
                  <a:srgbClr val="5500FF"/>
                </a:solidFill>
              </a:defRPr>
            </a:lvl8pPr>
            <a:lvl9pPr lvl="8" rtl="0"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62" name="Shape 62"/>
        <p:cNvGrpSpPr/>
        <p:nvPr/>
      </p:nvGrpSpPr>
      <p:grpSpPr>
        <a:xfrm>
          <a:off x="0" y="0"/>
          <a:ext cx="0" cy="0"/>
          <a:chOff x="0" y="0"/>
          <a:chExt cx="0" cy="0"/>
        </a:xfrm>
      </p:grpSpPr>
      <p:grpSp>
        <p:nvGrpSpPr>
          <p:cNvPr id="63" name="Google Shape;63;p16"/>
          <p:cNvGrpSpPr/>
          <p:nvPr/>
        </p:nvGrpSpPr>
        <p:grpSpPr>
          <a:xfrm>
            <a:off x="830394" y="1191276"/>
            <a:ext cx="745764" cy="45826"/>
            <a:chOff x="4580561" y="2589004"/>
            <a:chExt cx="1064464" cy="25200"/>
          </a:xfrm>
        </p:grpSpPr>
        <p:sp>
          <p:nvSpPr>
            <p:cNvPr id="64" name="Google Shape;64;p16"/>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67" name="Google Shape;67;p16"/>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68" name="Google Shape;68;p16"/>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69" name="Google Shape;69;p16"/>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70"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72" name="Google Shape;72;p17"/>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73" name="Google Shape;73;p17"/>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74" name="Shape 74"/>
        <p:cNvGrpSpPr/>
        <p:nvPr/>
      </p:nvGrpSpPr>
      <p:grpSpPr>
        <a:xfrm>
          <a:off x="0" y="0"/>
          <a:ext cx="0" cy="0"/>
          <a:chOff x="0" y="0"/>
          <a:chExt cx="0" cy="0"/>
        </a:xfrm>
      </p:grpSpPr>
      <p:pic>
        <p:nvPicPr>
          <p:cNvPr id="75" name="Google Shape;75;p18"/>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76" name="Google Shape;76;p18"/>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77" name="Google Shape;77;p18"/>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78" name="Shape 78"/>
        <p:cNvGrpSpPr/>
        <p:nvPr/>
      </p:nvGrpSpPr>
      <p:grpSpPr>
        <a:xfrm>
          <a:off x="0" y="0"/>
          <a:ext cx="0" cy="0"/>
          <a:chOff x="0" y="0"/>
          <a:chExt cx="0" cy="0"/>
        </a:xfrm>
      </p:grpSpPr>
      <p:sp>
        <p:nvSpPr>
          <p:cNvPr id="79" name="Google Shape;79;p19"/>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81" name="Shape 81"/>
        <p:cNvGrpSpPr/>
        <p:nvPr/>
      </p:nvGrpSpPr>
      <p:grpSpPr>
        <a:xfrm>
          <a:off x="0" y="0"/>
          <a:ext cx="0" cy="0"/>
          <a:chOff x="0" y="0"/>
          <a:chExt cx="0" cy="0"/>
        </a:xfrm>
      </p:grpSpPr>
      <p:sp>
        <p:nvSpPr>
          <p:cNvPr id="82" name="Google Shape;82;p20"/>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0"/>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4" name="Google Shape;84;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85" name="Shape 85"/>
        <p:cNvGrpSpPr/>
        <p:nvPr/>
      </p:nvGrpSpPr>
      <p:grpSpPr>
        <a:xfrm>
          <a:off x="0" y="0"/>
          <a:ext cx="0" cy="0"/>
          <a:chOff x="0" y="0"/>
          <a:chExt cx="0" cy="0"/>
        </a:xfrm>
      </p:grpSpPr>
      <p:sp>
        <p:nvSpPr>
          <p:cNvPr id="86" name="Google Shape;86;p2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87" name="Google Shape;87;p21"/>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88" name="Google Shape;88;p21"/>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_4">
    <p:spTree>
      <p:nvGrpSpPr>
        <p:cNvPr id="89" name="Shape 89"/>
        <p:cNvGrpSpPr/>
        <p:nvPr/>
      </p:nvGrpSpPr>
      <p:grpSpPr>
        <a:xfrm>
          <a:off x="0" y="0"/>
          <a:ext cx="0" cy="0"/>
          <a:chOff x="0" y="0"/>
          <a:chExt cx="0" cy="0"/>
        </a:xfrm>
      </p:grpSpPr>
      <p:sp>
        <p:nvSpPr>
          <p:cNvPr id="90" name="Google Shape;90;p2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91" name="Google Shape;91;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p:cSld name="SECTION_HEADER_1_2">
    <p:bg>
      <p:bgPr>
        <a:solidFill>
          <a:srgbClr val="009BDE"/>
        </a:solidFill>
      </p:bgPr>
    </p:bg>
    <p:spTree>
      <p:nvGrpSpPr>
        <p:cNvPr id="92" name="Shape 92"/>
        <p:cNvGrpSpPr/>
        <p:nvPr/>
      </p:nvGrpSpPr>
      <p:grpSpPr>
        <a:xfrm>
          <a:off x="0" y="0"/>
          <a:ext cx="0" cy="0"/>
          <a:chOff x="0" y="0"/>
          <a:chExt cx="0" cy="0"/>
        </a:xfrm>
      </p:grpSpPr>
      <p:pic>
        <p:nvPicPr>
          <p:cNvPr id="93" name="Google Shape;93;p23"/>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94" name="Google Shape;94;p23"/>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95" name="Google Shape;95;p23"/>
          <p:cNvPicPr preferRelativeResize="0"/>
          <p:nvPr/>
        </p:nvPicPr>
        <p:blipFill rotWithShape="1">
          <a:blip r:embed="rId3">
            <a:alphaModFix/>
          </a:blip>
          <a:srcRect b="0" l="22334" r="22328"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96" name="Shape 96"/>
        <p:cNvGrpSpPr/>
        <p:nvPr/>
      </p:nvGrpSpPr>
      <p:grpSpPr>
        <a:xfrm>
          <a:off x="0" y="0"/>
          <a:ext cx="0" cy="0"/>
          <a:chOff x="0" y="0"/>
          <a:chExt cx="0" cy="0"/>
        </a:xfrm>
      </p:grpSpPr>
      <p:pic>
        <p:nvPicPr>
          <p:cNvPr id="97" name="Google Shape;97;p24"/>
          <p:cNvPicPr preferRelativeResize="0"/>
          <p:nvPr/>
        </p:nvPicPr>
        <p:blipFill rotWithShape="1">
          <a:blip r:embed="rId2">
            <a:alphaModFix/>
          </a:blip>
          <a:srcRect b="0" l="0" r="10" t="0"/>
          <a:stretch/>
        </p:blipFill>
        <p:spPr>
          <a:xfrm>
            <a:off x="0" y="0"/>
            <a:ext cx="9144000" cy="5143500"/>
          </a:xfrm>
          <a:prstGeom prst="rect">
            <a:avLst/>
          </a:prstGeom>
          <a:noFill/>
          <a:ln>
            <a:noFill/>
          </a:ln>
        </p:spPr>
      </p:pic>
      <p:sp>
        <p:nvSpPr>
          <p:cNvPr id="98" name="Google Shape;98;p24"/>
          <p:cNvSpPr/>
          <p:nvPr/>
        </p:nvSpPr>
        <p:spPr>
          <a:xfrm>
            <a:off x="0" y="0"/>
            <a:ext cx="9167400" cy="5143500"/>
          </a:xfrm>
          <a:prstGeom prst="rect">
            <a:avLst/>
          </a:prstGeom>
          <a:solidFill>
            <a:srgbClr val="434343">
              <a:alpha val="5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p24"/>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100" name="Google Shape;100;p24"/>
          <p:cNvGrpSpPr/>
          <p:nvPr/>
        </p:nvGrpSpPr>
        <p:grpSpPr>
          <a:xfrm>
            <a:off x="1975500" y="3845558"/>
            <a:ext cx="5193000" cy="763722"/>
            <a:chOff x="1975250" y="1903874"/>
            <a:chExt cx="5193000" cy="763722"/>
          </a:xfrm>
        </p:grpSpPr>
        <p:sp>
          <p:nvSpPr>
            <p:cNvPr id="101" name="Google Shape;101;p24"/>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02" name="Google Shape;102;p24"/>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03" name="Google Shape;103;p24"/>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104" name="Shape 104"/>
        <p:cNvGrpSpPr/>
        <p:nvPr/>
      </p:nvGrpSpPr>
      <p:grpSpPr>
        <a:xfrm>
          <a:off x="0" y="0"/>
          <a:ext cx="0" cy="0"/>
          <a:chOff x="0" y="0"/>
          <a:chExt cx="0" cy="0"/>
        </a:xfrm>
      </p:grpSpPr>
      <p:sp>
        <p:nvSpPr>
          <p:cNvPr id="105" name="Google Shape;105;p2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06" name="Google Shape;106;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107" name="Shape 107"/>
        <p:cNvGrpSpPr/>
        <p:nvPr/>
      </p:nvGrpSpPr>
      <p:grpSpPr>
        <a:xfrm>
          <a:off x="0" y="0"/>
          <a:ext cx="0" cy="0"/>
          <a:chOff x="0" y="0"/>
          <a:chExt cx="0" cy="0"/>
        </a:xfrm>
      </p:grpSpPr>
      <p:sp>
        <p:nvSpPr>
          <p:cNvPr id="108" name="Google Shape;108;p26"/>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26"/>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10" name="Google Shape;110;p2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111" name="Google Shape;111;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12" name="Shape 112"/>
        <p:cNvGrpSpPr/>
        <p:nvPr/>
      </p:nvGrpSpPr>
      <p:grpSpPr>
        <a:xfrm>
          <a:off x="0" y="0"/>
          <a:ext cx="0" cy="0"/>
          <a:chOff x="0" y="0"/>
          <a:chExt cx="0" cy="0"/>
        </a:xfrm>
      </p:grpSpPr>
      <p:sp>
        <p:nvSpPr>
          <p:cNvPr id="113" name="Google Shape;113;p2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7"/>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430098"/>
              </a:buClr>
              <a:buSzPts val="1800"/>
              <a:buNone/>
              <a:defRPr sz="1800">
                <a:solidFill>
                  <a:srgbClr val="430098"/>
                </a:solidFill>
              </a:defRPr>
            </a:lvl1pPr>
            <a:lvl2pPr lvl="1"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15" name="Google Shape;115;p27"/>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116" name="Google Shape;11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17" name="Shape 117"/>
        <p:cNvGrpSpPr/>
        <p:nvPr/>
      </p:nvGrpSpPr>
      <p:grpSpPr>
        <a:xfrm>
          <a:off x="0" y="0"/>
          <a:ext cx="0" cy="0"/>
          <a:chOff x="0" y="0"/>
          <a:chExt cx="0" cy="0"/>
        </a:xfrm>
      </p:grpSpPr>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1">
  <p:cSld name="CAPTION_ONLY_5">
    <p:spTree>
      <p:nvGrpSpPr>
        <p:cNvPr id="118" name="Shape 118"/>
        <p:cNvGrpSpPr/>
        <p:nvPr/>
      </p:nvGrpSpPr>
      <p:grpSpPr>
        <a:xfrm>
          <a:off x="0" y="0"/>
          <a:ext cx="0" cy="0"/>
          <a:chOff x="0" y="0"/>
          <a:chExt cx="0" cy="0"/>
        </a:xfrm>
      </p:grpSpPr>
      <p:sp>
        <p:nvSpPr>
          <p:cNvPr id="119" name="Google Shape;119;p2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20" name="Google Shape;120;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21" name="Shape 121"/>
        <p:cNvGrpSpPr/>
        <p:nvPr/>
      </p:nvGrpSpPr>
      <p:grpSpPr>
        <a:xfrm>
          <a:off x="0" y="0"/>
          <a:ext cx="0" cy="0"/>
          <a:chOff x="0" y="0"/>
          <a:chExt cx="0" cy="0"/>
        </a:xfrm>
      </p:grpSpPr>
      <p:sp>
        <p:nvSpPr>
          <p:cNvPr id="122" name="Google Shape;122;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3" name="Google Shape;123;p30"/>
          <p:cNvGrpSpPr/>
          <p:nvPr/>
        </p:nvGrpSpPr>
        <p:grpSpPr>
          <a:xfrm>
            <a:off x="830394" y="1191276"/>
            <a:ext cx="745764" cy="45826"/>
            <a:chOff x="4580561" y="2589004"/>
            <a:chExt cx="1064464" cy="25200"/>
          </a:xfrm>
        </p:grpSpPr>
        <p:sp>
          <p:nvSpPr>
            <p:cNvPr id="124" name="Google Shape;124;p3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30"/>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27" name="Shape 127"/>
        <p:cNvGrpSpPr/>
        <p:nvPr/>
      </p:nvGrpSpPr>
      <p:grpSpPr>
        <a:xfrm>
          <a:off x="0" y="0"/>
          <a:ext cx="0" cy="0"/>
          <a:chOff x="0" y="0"/>
          <a:chExt cx="0" cy="0"/>
        </a:xfrm>
      </p:grpSpPr>
      <p:sp>
        <p:nvSpPr>
          <p:cNvPr id="128" name="Google Shape;128;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9" name="Google Shape;129;p31"/>
          <p:cNvGrpSpPr/>
          <p:nvPr/>
        </p:nvGrpSpPr>
        <p:grpSpPr>
          <a:xfrm>
            <a:off x="830394" y="1191276"/>
            <a:ext cx="745764" cy="45826"/>
            <a:chOff x="4580561" y="2589004"/>
            <a:chExt cx="1064464" cy="25200"/>
          </a:xfrm>
        </p:grpSpPr>
        <p:sp>
          <p:nvSpPr>
            <p:cNvPr id="130" name="Google Shape;130;p31"/>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1"/>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 name="Google Shape;132;p31"/>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lgn="l">
              <a:lnSpc>
                <a:spcPct val="100000"/>
              </a:lnSpc>
              <a:spcBef>
                <a:spcPts val="0"/>
              </a:spcBef>
              <a:spcAft>
                <a:spcPts val="0"/>
              </a:spcAft>
              <a:buClr>
                <a:srgbClr val="E1446D"/>
              </a:buClr>
              <a:buSzPts val="2800"/>
              <a:buNone/>
              <a:defRPr>
                <a:solidFill>
                  <a:srgbClr val="E1446D"/>
                </a:solidFill>
              </a:defRPr>
            </a:lvl2pPr>
            <a:lvl3pPr lvl="2" rtl="0" algn="l">
              <a:lnSpc>
                <a:spcPct val="100000"/>
              </a:lnSpc>
              <a:spcBef>
                <a:spcPts val="0"/>
              </a:spcBef>
              <a:spcAft>
                <a:spcPts val="0"/>
              </a:spcAft>
              <a:buClr>
                <a:srgbClr val="E1446D"/>
              </a:buClr>
              <a:buSzPts val="2800"/>
              <a:buNone/>
              <a:defRPr>
                <a:solidFill>
                  <a:srgbClr val="E1446D"/>
                </a:solidFill>
              </a:defRPr>
            </a:lvl3pPr>
            <a:lvl4pPr lvl="3" rtl="0" algn="l">
              <a:lnSpc>
                <a:spcPct val="100000"/>
              </a:lnSpc>
              <a:spcBef>
                <a:spcPts val="0"/>
              </a:spcBef>
              <a:spcAft>
                <a:spcPts val="0"/>
              </a:spcAft>
              <a:buClr>
                <a:srgbClr val="E1446D"/>
              </a:buClr>
              <a:buSzPts val="2800"/>
              <a:buNone/>
              <a:defRPr>
                <a:solidFill>
                  <a:srgbClr val="E1446D"/>
                </a:solidFill>
              </a:defRPr>
            </a:lvl4pPr>
            <a:lvl5pPr lvl="4" rtl="0" algn="l">
              <a:lnSpc>
                <a:spcPct val="100000"/>
              </a:lnSpc>
              <a:spcBef>
                <a:spcPts val="0"/>
              </a:spcBef>
              <a:spcAft>
                <a:spcPts val="0"/>
              </a:spcAft>
              <a:buClr>
                <a:srgbClr val="E1446D"/>
              </a:buClr>
              <a:buSzPts val="2800"/>
              <a:buNone/>
              <a:defRPr>
                <a:solidFill>
                  <a:srgbClr val="E1446D"/>
                </a:solidFill>
              </a:defRPr>
            </a:lvl5pPr>
            <a:lvl6pPr lvl="5" rtl="0" algn="l">
              <a:lnSpc>
                <a:spcPct val="100000"/>
              </a:lnSpc>
              <a:spcBef>
                <a:spcPts val="0"/>
              </a:spcBef>
              <a:spcAft>
                <a:spcPts val="0"/>
              </a:spcAft>
              <a:buClr>
                <a:srgbClr val="E1446D"/>
              </a:buClr>
              <a:buSzPts val="2800"/>
              <a:buNone/>
              <a:defRPr>
                <a:solidFill>
                  <a:srgbClr val="E1446D"/>
                </a:solidFill>
              </a:defRPr>
            </a:lvl6pPr>
            <a:lvl7pPr lvl="6" rtl="0" algn="l">
              <a:lnSpc>
                <a:spcPct val="100000"/>
              </a:lnSpc>
              <a:spcBef>
                <a:spcPts val="0"/>
              </a:spcBef>
              <a:spcAft>
                <a:spcPts val="0"/>
              </a:spcAft>
              <a:buClr>
                <a:srgbClr val="E1446D"/>
              </a:buClr>
              <a:buSzPts val="2800"/>
              <a:buNone/>
              <a:defRPr>
                <a:solidFill>
                  <a:srgbClr val="E1446D"/>
                </a:solidFill>
              </a:defRPr>
            </a:lvl7pPr>
            <a:lvl8pPr lvl="7" rtl="0" algn="l">
              <a:lnSpc>
                <a:spcPct val="100000"/>
              </a:lnSpc>
              <a:spcBef>
                <a:spcPts val="0"/>
              </a:spcBef>
              <a:spcAft>
                <a:spcPts val="0"/>
              </a:spcAft>
              <a:buClr>
                <a:srgbClr val="E1446D"/>
              </a:buClr>
              <a:buSzPts val="2800"/>
              <a:buNone/>
              <a:defRPr>
                <a:solidFill>
                  <a:srgbClr val="E1446D"/>
                </a:solidFill>
              </a:defRPr>
            </a:lvl8pPr>
            <a:lvl9pPr lvl="8" rtl="0"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133" name="Shape 133"/>
        <p:cNvGrpSpPr/>
        <p:nvPr/>
      </p:nvGrpSpPr>
      <p:grpSpPr>
        <a:xfrm>
          <a:off x="0" y="0"/>
          <a:ext cx="0" cy="0"/>
          <a:chOff x="0" y="0"/>
          <a:chExt cx="0" cy="0"/>
        </a:xfrm>
      </p:grpSpPr>
      <p:sp>
        <p:nvSpPr>
          <p:cNvPr id="134" name="Google Shape;134;p32"/>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32"/>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36" name="Google Shape;136;p3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137" name="Google Shape;137;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138" name="Shape 138"/>
        <p:cNvGrpSpPr/>
        <p:nvPr/>
      </p:nvGrpSpPr>
      <p:grpSpPr>
        <a:xfrm>
          <a:off x="0" y="0"/>
          <a:ext cx="0" cy="0"/>
          <a:chOff x="0" y="0"/>
          <a:chExt cx="0" cy="0"/>
        </a:xfrm>
      </p:grpSpPr>
      <p:sp>
        <p:nvSpPr>
          <p:cNvPr id="139" name="Google Shape;139;p33"/>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141" name="Shape 141"/>
        <p:cNvGrpSpPr/>
        <p:nvPr/>
      </p:nvGrpSpPr>
      <p:grpSpPr>
        <a:xfrm>
          <a:off x="0" y="0"/>
          <a:ext cx="0" cy="0"/>
          <a:chOff x="0" y="0"/>
          <a:chExt cx="0" cy="0"/>
        </a:xfrm>
      </p:grpSpPr>
      <p:sp>
        <p:nvSpPr>
          <p:cNvPr id="142" name="Google Shape;142;p34"/>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4"/>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44" name="Google Shape;144;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145" name="Shape 145"/>
        <p:cNvGrpSpPr/>
        <p:nvPr/>
      </p:nvGrpSpPr>
      <p:grpSpPr>
        <a:xfrm>
          <a:off x="0" y="0"/>
          <a:ext cx="0" cy="0"/>
          <a:chOff x="0" y="0"/>
          <a:chExt cx="0" cy="0"/>
        </a:xfrm>
      </p:grpSpPr>
      <p:sp>
        <p:nvSpPr>
          <p:cNvPr id="146" name="Google Shape;146;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47" name="Google Shape;147;p35"/>
          <p:cNvGrpSpPr/>
          <p:nvPr/>
        </p:nvGrpSpPr>
        <p:grpSpPr>
          <a:xfrm>
            <a:off x="830394" y="1191276"/>
            <a:ext cx="745764" cy="45826"/>
            <a:chOff x="4580561" y="2589004"/>
            <a:chExt cx="1064464" cy="25200"/>
          </a:xfrm>
        </p:grpSpPr>
        <p:sp>
          <p:nvSpPr>
            <p:cNvPr id="148" name="Google Shape;148;p35"/>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5"/>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35"/>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lgn="l">
              <a:lnSpc>
                <a:spcPct val="100000"/>
              </a:lnSpc>
              <a:spcBef>
                <a:spcPts val="0"/>
              </a:spcBef>
              <a:spcAft>
                <a:spcPts val="0"/>
              </a:spcAft>
              <a:buClr>
                <a:srgbClr val="009BDE"/>
              </a:buClr>
              <a:buSzPts val="2800"/>
              <a:buNone/>
              <a:defRPr>
                <a:solidFill>
                  <a:srgbClr val="009BDE"/>
                </a:solidFill>
              </a:defRPr>
            </a:lvl2pPr>
            <a:lvl3pPr lvl="2" rtl="0" algn="l">
              <a:lnSpc>
                <a:spcPct val="100000"/>
              </a:lnSpc>
              <a:spcBef>
                <a:spcPts val="0"/>
              </a:spcBef>
              <a:spcAft>
                <a:spcPts val="0"/>
              </a:spcAft>
              <a:buClr>
                <a:srgbClr val="009BDE"/>
              </a:buClr>
              <a:buSzPts val="2800"/>
              <a:buNone/>
              <a:defRPr>
                <a:solidFill>
                  <a:srgbClr val="009BDE"/>
                </a:solidFill>
              </a:defRPr>
            </a:lvl3pPr>
            <a:lvl4pPr lvl="3" rtl="0" algn="l">
              <a:lnSpc>
                <a:spcPct val="100000"/>
              </a:lnSpc>
              <a:spcBef>
                <a:spcPts val="0"/>
              </a:spcBef>
              <a:spcAft>
                <a:spcPts val="0"/>
              </a:spcAft>
              <a:buClr>
                <a:srgbClr val="009BDE"/>
              </a:buClr>
              <a:buSzPts val="2800"/>
              <a:buNone/>
              <a:defRPr>
                <a:solidFill>
                  <a:srgbClr val="009BDE"/>
                </a:solidFill>
              </a:defRPr>
            </a:lvl4pPr>
            <a:lvl5pPr lvl="4" rtl="0" algn="l">
              <a:lnSpc>
                <a:spcPct val="100000"/>
              </a:lnSpc>
              <a:spcBef>
                <a:spcPts val="0"/>
              </a:spcBef>
              <a:spcAft>
                <a:spcPts val="0"/>
              </a:spcAft>
              <a:buClr>
                <a:srgbClr val="009BDE"/>
              </a:buClr>
              <a:buSzPts val="2800"/>
              <a:buNone/>
              <a:defRPr>
                <a:solidFill>
                  <a:srgbClr val="009BDE"/>
                </a:solidFill>
              </a:defRPr>
            </a:lvl5pPr>
            <a:lvl6pPr lvl="5" rtl="0" algn="l">
              <a:lnSpc>
                <a:spcPct val="100000"/>
              </a:lnSpc>
              <a:spcBef>
                <a:spcPts val="0"/>
              </a:spcBef>
              <a:spcAft>
                <a:spcPts val="0"/>
              </a:spcAft>
              <a:buClr>
                <a:srgbClr val="009BDE"/>
              </a:buClr>
              <a:buSzPts val="2800"/>
              <a:buNone/>
              <a:defRPr>
                <a:solidFill>
                  <a:srgbClr val="009BDE"/>
                </a:solidFill>
              </a:defRPr>
            </a:lvl6pPr>
            <a:lvl7pPr lvl="6" rtl="0" algn="l">
              <a:lnSpc>
                <a:spcPct val="100000"/>
              </a:lnSpc>
              <a:spcBef>
                <a:spcPts val="0"/>
              </a:spcBef>
              <a:spcAft>
                <a:spcPts val="0"/>
              </a:spcAft>
              <a:buClr>
                <a:srgbClr val="009BDE"/>
              </a:buClr>
              <a:buSzPts val="2800"/>
              <a:buNone/>
              <a:defRPr>
                <a:solidFill>
                  <a:srgbClr val="009BDE"/>
                </a:solidFill>
              </a:defRPr>
            </a:lvl7pPr>
            <a:lvl8pPr lvl="7" rtl="0" algn="l">
              <a:lnSpc>
                <a:spcPct val="100000"/>
              </a:lnSpc>
              <a:spcBef>
                <a:spcPts val="0"/>
              </a:spcBef>
              <a:spcAft>
                <a:spcPts val="0"/>
              </a:spcAft>
              <a:buClr>
                <a:srgbClr val="009BDE"/>
              </a:buClr>
              <a:buSzPts val="2800"/>
              <a:buNone/>
              <a:defRPr>
                <a:solidFill>
                  <a:srgbClr val="009BDE"/>
                </a:solidFill>
              </a:defRPr>
            </a:lvl8pPr>
            <a:lvl9pPr lvl="8" rtl="0"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1">
  <p:cSld name="SECTION_HEADER_1_2_1">
    <p:bg>
      <p:bgPr>
        <a:solidFill>
          <a:srgbClr val="E1446D"/>
        </a:solidFill>
      </p:bgPr>
    </p:bg>
    <p:spTree>
      <p:nvGrpSpPr>
        <p:cNvPr id="151" name="Shape 151"/>
        <p:cNvGrpSpPr/>
        <p:nvPr/>
      </p:nvGrpSpPr>
      <p:grpSpPr>
        <a:xfrm>
          <a:off x="0" y="0"/>
          <a:ext cx="0" cy="0"/>
          <a:chOff x="0" y="0"/>
          <a:chExt cx="0" cy="0"/>
        </a:xfrm>
      </p:grpSpPr>
      <p:pic>
        <p:nvPicPr>
          <p:cNvPr id="152" name="Google Shape;152;p36"/>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53" name="Google Shape;153;p36"/>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154" name="Google Shape;154;p36"/>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55" name="Shape 155"/>
        <p:cNvGrpSpPr/>
        <p:nvPr/>
      </p:nvGrpSpPr>
      <p:grpSpPr>
        <a:xfrm>
          <a:off x="0" y="0"/>
          <a:ext cx="0" cy="0"/>
          <a:chOff x="0" y="0"/>
          <a:chExt cx="0" cy="0"/>
        </a:xfrm>
      </p:grpSpPr>
      <p:sp>
        <p:nvSpPr>
          <p:cNvPr id="156" name="Google Shape;156;p37"/>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58" name="Shape 158"/>
        <p:cNvGrpSpPr/>
        <p:nvPr/>
      </p:nvGrpSpPr>
      <p:grpSpPr>
        <a:xfrm>
          <a:off x="0" y="0"/>
          <a:ext cx="0" cy="0"/>
          <a:chOff x="0" y="0"/>
          <a:chExt cx="0" cy="0"/>
        </a:xfrm>
      </p:grpSpPr>
      <p:sp>
        <p:nvSpPr>
          <p:cNvPr id="159" name="Google Shape;159;p38"/>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8"/>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2400"/>
              <a:buNone/>
              <a:defRPr sz="2400">
                <a:solidFill>
                  <a:srgbClr val="430098"/>
                </a:solidFill>
              </a:defRPr>
            </a:lvl1pPr>
            <a:lvl2pPr lvl="1"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61" name="Google Shape;161;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162" name="Shape 162"/>
        <p:cNvGrpSpPr/>
        <p:nvPr/>
      </p:nvGrpSpPr>
      <p:grpSpPr>
        <a:xfrm>
          <a:off x="0" y="0"/>
          <a:ext cx="0" cy="0"/>
          <a:chOff x="0" y="0"/>
          <a:chExt cx="0" cy="0"/>
        </a:xfrm>
      </p:grpSpPr>
      <p:sp>
        <p:nvSpPr>
          <p:cNvPr id="163" name="Google Shape;163;p3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64" name="Google Shape;164;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65" name="Shape 165"/>
        <p:cNvGrpSpPr/>
        <p:nvPr/>
      </p:nvGrpSpPr>
      <p:grpSpPr>
        <a:xfrm>
          <a:off x="0" y="0"/>
          <a:ext cx="0" cy="0"/>
          <a:chOff x="0" y="0"/>
          <a:chExt cx="0" cy="0"/>
        </a:xfrm>
      </p:grpSpPr>
      <p:sp>
        <p:nvSpPr>
          <p:cNvPr id="166" name="Google Shape;16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167" name="Shape 167"/>
        <p:cNvGrpSpPr/>
        <p:nvPr/>
      </p:nvGrpSpPr>
      <p:grpSpPr>
        <a:xfrm>
          <a:off x="0" y="0"/>
          <a:ext cx="0" cy="0"/>
          <a:chOff x="0" y="0"/>
          <a:chExt cx="0" cy="0"/>
        </a:xfrm>
      </p:grpSpPr>
      <p:sp>
        <p:nvSpPr>
          <p:cNvPr id="168" name="Google Shape;168;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69" name="Google Shape;169;p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70" name="Google Shape;17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2">
    <p:spTree>
      <p:nvGrpSpPr>
        <p:cNvPr id="171" name="Shape 171"/>
        <p:cNvGrpSpPr/>
        <p:nvPr/>
      </p:nvGrpSpPr>
      <p:grpSpPr>
        <a:xfrm>
          <a:off x="0" y="0"/>
          <a:ext cx="0" cy="0"/>
          <a:chOff x="0" y="0"/>
          <a:chExt cx="0" cy="0"/>
        </a:xfrm>
      </p:grpSpPr>
      <p:sp>
        <p:nvSpPr>
          <p:cNvPr id="172" name="Google Shape;172;p42"/>
          <p:cNvSpPr txBox="1"/>
          <p:nvPr>
            <p:ph idx="12" type="sldNum"/>
          </p:nvPr>
        </p:nvSpPr>
        <p:spPr>
          <a:xfrm>
            <a:off x="8625642" y="4715186"/>
            <a:ext cx="395400" cy="289500"/>
          </a:xfrm>
          <a:prstGeom prst="rect">
            <a:avLst/>
          </a:prstGeom>
          <a:noFill/>
          <a:ln>
            <a:noFill/>
          </a:ln>
        </p:spPr>
        <p:txBody>
          <a:bodyPr anchorCtr="0" anchor="ctr" bIns="106625" lIns="106625" spcFirstLastPara="1" rIns="106625" wrap="square" tIns="106625">
            <a:noAutofit/>
          </a:bodyPr>
          <a:lstStyle>
            <a:lvl1pPr indent="0" lvl="0" marL="0" marR="0" rtl="0" algn="r">
              <a:lnSpc>
                <a:spcPct val="100000"/>
              </a:lnSpc>
              <a:spcBef>
                <a:spcPts val="0"/>
              </a:spcBef>
              <a:spcAft>
                <a:spcPts val="0"/>
              </a:spcAft>
              <a:buClr>
                <a:srgbClr val="585858"/>
              </a:buClr>
              <a:buSzPts val="1200"/>
              <a:buFont typeface="Arial"/>
              <a:buNone/>
              <a:defRPr b="0" i="0" sz="12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200"/>
              <a:buFont typeface="Arial"/>
              <a:buNone/>
              <a:defRPr b="0" i="0" sz="12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200"/>
              <a:buFont typeface="Arial"/>
              <a:buNone/>
              <a:defRPr b="0" i="0" sz="12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200"/>
              <a:buFont typeface="Arial"/>
              <a:buNone/>
              <a:defRPr b="0" i="0" sz="12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200"/>
              <a:buFont typeface="Arial"/>
              <a:buNone/>
              <a:defRPr b="0" i="0" sz="12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200"/>
              <a:buFont typeface="Arial"/>
              <a:buNone/>
              <a:defRPr b="0" i="0" sz="12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200"/>
              <a:buFont typeface="Arial"/>
              <a:buNone/>
              <a:defRPr b="0" i="0" sz="12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200"/>
              <a:buFont typeface="Arial"/>
              <a:buNone/>
              <a:defRPr b="0" i="0" sz="12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200"/>
              <a:buFont typeface="Arial"/>
              <a:buNone/>
              <a:defRPr b="0" i="0" sz="12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sz="1000">
              <a:solidFill>
                <a:schemeClr val="accent1"/>
              </a:solidFill>
              <a:latin typeface="Lato"/>
              <a:ea typeface="Lato"/>
              <a:cs typeface="Lato"/>
              <a:sym typeface="La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3">
  <p:cSld name="CAPTION_ONLY_3">
    <p:spTree>
      <p:nvGrpSpPr>
        <p:cNvPr id="173" name="Shape 173"/>
        <p:cNvGrpSpPr/>
        <p:nvPr/>
      </p:nvGrpSpPr>
      <p:grpSpPr>
        <a:xfrm>
          <a:off x="0" y="0"/>
          <a:ext cx="0" cy="0"/>
          <a:chOff x="0" y="0"/>
          <a:chExt cx="0" cy="0"/>
        </a:xfrm>
      </p:grpSpPr>
      <p:sp>
        <p:nvSpPr>
          <p:cNvPr id="174" name="Google Shape;174;p4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None/>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75" name="Google Shape;175;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2">
    <p:spTree>
      <p:nvGrpSpPr>
        <p:cNvPr id="176" name="Shape 176"/>
        <p:cNvGrpSpPr/>
        <p:nvPr/>
      </p:nvGrpSpPr>
      <p:grpSpPr>
        <a:xfrm>
          <a:off x="0" y="0"/>
          <a:ext cx="0" cy="0"/>
          <a:chOff x="0" y="0"/>
          <a:chExt cx="0" cy="0"/>
        </a:xfrm>
      </p:grpSpPr>
      <p:sp>
        <p:nvSpPr>
          <p:cNvPr id="177" name="Google Shape;177;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78" name="Google Shape;178;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79" name="Google Shape;17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_3">
    <p:spTree>
      <p:nvGrpSpPr>
        <p:cNvPr id="180" name="Shape 180"/>
        <p:cNvGrpSpPr/>
        <p:nvPr/>
      </p:nvGrpSpPr>
      <p:grpSpPr>
        <a:xfrm>
          <a:off x="0" y="0"/>
          <a:ext cx="0" cy="0"/>
          <a:chOff x="0" y="0"/>
          <a:chExt cx="0" cy="0"/>
        </a:xfrm>
      </p:grpSpPr>
      <p:sp>
        <p:nvSpPr>
          <p:cNvPr id="181" name="Google Shape;181;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82" name="Google Shape;182;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83" name="Google Shape;18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3">
  <p:cSld name="TITLE_4">
    <p:spTree>
      <p:nvGrpSpPr>
        <p:cNvPr id="184" name="Shape 184"/>
        <p:cNvGrpSpPr/>
        <p:nvPr/>
      </p:nvGrpSpPr>
      <p:grpSpPr>
        <a:xfrm>
          <a:off x="0" y="0"/>
          <a:ext cx="0" cy="0"/>
          <a:chOff x="0" y="0"/>
          <a:chExt cx="0" cy="0"/>
        </a:xfrm>
      </p:grpSpPr>
      <p:sp>
        <p:nvSpPr>
          <p:cNvPr id="185" name="Google Shape;185;p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86" name="Google Shape;186;p4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87" name="Google Shape;18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4">
  <p:cSld name="TITLE_5">
    <p:spTree>
      <p:nvGrpSpPr>
        <p:cNvPr id="188" name="Shape 188"/>
        <p:cNvGrpSpPr/>
        <p:nvPr/>
      </p:nvGrpSpPr>
      <p:grpSpPr>
        <a:xfrm>
          <a:off x="0" y="0"/>
          <a:ext cx="0" cy="0"/>
          <a:chOff x="0" y="0"/>
          <a:chExt cx="0" cy="0"/>
        </a:xfrm>
      </p:grpSpPr>
      <p:sp>
        <p:nvSpPr>
          <p:cNvPr id="189" name="Google Shape;189;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0" name="Google Shape;190;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91" name="Google Shape;19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5">
  <p:cSld name="TITLE_6">
    <p:spTree>
      <p:nvGrpSpPr>
        <p:cNvPr id="192" name="Shape 192"/>
        <p:cNvGrpSpPr/>
        <p:nvPr/>
      </p:nvGrpSpPr>
      <p:grpSpPr>
        <a:xfrm>
          <a:off x="0" y="0"/>
          <a:ext cx="0" cy="0"/>
          <a:chOff x="0" y="0"/>
          <a:chExt cx="0" cy="0"/>
        </a:xfrm>
      </p:grpSpPr>
      <p:sp>
        <p:nvSpPr>
          <p:cNvPr id="193" name="Google Shape;193;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94" name="Google Shape;194;p4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95" name="Google Shape;19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6">
  <p:cSld name="TITLE_7">
    <p:spTree>
      <p:nvGrpSpPr>
        <p:cNvPr id="196" name="Shape 196"/>
        <p:cNvGrpSpPr/>
        <p:nvPr/>
      </p:nvGrpSpPr>
      <p:grpSpPr>
        <a:xfrm>
          <a:off x="0" y="0"/>
          <a:ext cx="0" cy="0"/>
          <a:chOff x="0" y="0"/>
          <a:chExt cx="0" cy="0"/>
        </a:xfrm>
      </p:grpSpPr>
      <p:sp>
        <p:nvSpPr>
          <p:cNvPr id="197" name="Google Shape;197;p4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8" name="Google Shape;198;p4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99" name="Google Shape;19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7">
  <p:cSld name="TITLE_8">
    <p:spTree>
      <p:nvGrpSpPr>
        <p:cNvPr id="200" name="Shape 200"/>
        <p:cNvGrpSpPr/>
        <p:nvPr/>
      </p:nvGrpSpPr>
      <p:grpSpPr>
        <a:xfrm>
          <a:off x="0" y="0"/>
          <a:ext cx="0" cy="0"/>
          <a:chOff x="0" y="0"/>
          <a:chExt cx="0" cy="0"/>
        </a:xfrm>
      </p:grpSpPr>
      <p:sp>
        <p:nvSpPr>
          <p:cNvPr id="201" name="Google Shape;201;p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202" name="Google Shape;202;p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203" name="Google Shape;20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204" name="Shape 204"/>
        <p:cNvGrpSpPr/>
        <p:nvPr/>
      </p:nvGrpSpPr>
      <p:grpSpPr>
        <a:xfrm>
          <a:off x="0" y="0"/>
          <a:ext cx="0" cy="0"/>
          <a:chOff x="0" y="0"/>
          <a:chExt cx="0" cy="0"/>
        </a:xfrm>
      </p:grpSpPr>
      <p:sp>
        <p:nvSpPr>
          <p:cNvPr id="205" name="Google Shape;20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7" name="Google Shape;20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2">
  <p:cSld name="CAPTION_ONLY_6">
    <p:spTree>
      <p:nvGrpSpPr>
        <p:cNvPr id="208" name="Shape 208"/>
        <p:cNvGrpSpPr/>
        <p:nvPr/>
      </p:nvGrpSpPr>
      <p:grpSpPr>
        <a:xfrm>
          <a:off x="0" y="0"/>
          <a:ext cx="0" cy="0"/>
          <a:chOff x="0" y="0"/>
          <a:chExt cx="0" cy="0"/>
        </a:xfrm>
      </p:grpSpPr>
      <p:sp>
        <p:nvSpPr>
          <p:cNvPr id="209" name="Google Shape;209;p5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10" name="Google Shape;21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8">
  <p:cSld name="TITLE_9">
    <p:spTree>
      <p:nvGrpSpPr>
        <p:cNvPr id="211" name="Shape 211"/>
        <p:cNvGrpSpPr/>
        <p:nvPr/>
      </p:nvGrpSpPr>
      <p:grpSpPr>
        <a:xfrm>
          <a:off x="0" y="0"/>
          <a:ext cx="0" cy="0"/>
          <a:chOff x="0" y="0"/>
          <a:chExt cx="0" cy="0"/>
        </a:xfrm>
      </p:grpSpPr>
      <p:sp>
        <p:nvSpPr>
          <p:cNvPr id="212" name="Google Shape;212;p5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3" name="Google Shape;213;p5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4" name="Google Shape;21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3">
    <p:spTree>
      <p:nvGrpSpPr>
        <p:cNvPr id="215" name="Shape 215"/>
        <p:cNvGrpSpPr/>
        <p:nvPr/>
      </p:nvGrpSpPr>
      <p:grpSpPr>
        <a:xfrm>
          <a:off x="0" y="0"/>
          <a:ext cx="0" cy="0"/>
          <a:chOff x="0" y="0"/>
          <a:chExt cx="0" cy="0"/>
        </a:xfrm>
      </p:grpSpPr>
      <p:sp>
        <p:nvSpPr>
          <p:cNvPr id="216" name="Google Shape;21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7" name="Google Shape;217;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18" name="Google Shape;21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1">
  <p:cSld name="SECTION_HEADER_1_3">
    <p:bg>
      <p:bgPr>
        <a:noFill/>
      </p:bgPr>
    </p:bg>
    <p:spTree>
      <p:nvGrpSpPr>
        <p:cNvPr id="219" name="Shape 219"/>
        <p:cNvGrpSpPr/>
        <p:nvPr/>
      </p:nvGrpSpPr>
      <p:grpSpPr>
        <a:xfrm>
          <a:off x="0" y="0"/>
          <a:ext cx="0" cy="0"/>
          <a:chOff x="0" y="0"/>
          <a:chExt cx="0" cy="0"/>
        </a:xfrm>
      </p:grpSpPr>
      <p:grpSp>
        <p:nvGrpSpPr>
          <p:cNvPr id="220" name="Google Shape;220;p55"/>
          <p:cNvGrpSpPr/>
          <p:nvPr/>
        </p:nvGrpSpPr>
        <p:grpSpPr>
          <a:xfrm>
            <a:off x="830394" y="1191276"/>
            <a:ext cx="745764" cy="45826"/>
            <a:chOff x="4580561" y="2589004"/>
            <a:chExt cx="1064464" cy="25200"/>
          </a:xfrm>
        </p:grpSpPr>
        <p:sp>
          <p:nvSpPr>
            <p:cNvPr id="221" name="Google Shape;221;p5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 name="Google Shape;223;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24" name="Google Shape;224;p55"/>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225" name="Google Shape;225;p5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226" name="Google Shape;226;p5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1">
  <p:cSld name="SECTION_HEADER_1_1_1_1">
    <p:bg>
      <p:bgPr>
        <a:solidFill>
          <a:srgbClr val="FCD300"/>
        </a:solidFill>
      </p:bgPr>
    </p:bg>
    <p:spTree>
      <p:nvGrpSpPr>
        <p:cNvPr id="227" name="Shape 227"/>
        <p:cNvGrpSpPr/>
        <p:nvPr/>
      </p:nvGrpSpPr>
      <p:grpSpPr>
        <a:xfrm>
          <a:off x="0" y="0"/>
          <a:ext cx="0" cy="0"/>
          <a:chOff x="0" y="0"/>
          <a:chExt cx="0" cy="0"/>
        </a:xfrm>
      </p:grpSpPr>
      <p:sp>
        <p:nvSpPr>
          <p:cNvPr id="228" name="Google Shape;228;p56"/>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229" name="Google Shape;229;p56"/>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230" name="Google Shape;230;p56"/>
          <p:cNvPicPr preferRelativeResize="0"/>
          <p:nvPr/>
        </p:nvPicPr>
        <p:blipFill rotWithShape="1">
          <a:blip r:embed="rId3">
            <a:alphaModFix/>
          </a:blip>
          <a:srcRect b="17108" l="0" r="0" t="0"/>
          <a:stretch/>
        </p:blipFill>
        <p:spPr>
          <a:xfrm>
            <a:off x="6513700" y="2481275"/>
            <a:ext cx="1905024" cy="266222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p:cSld name="TITLE_AND_TWO_COLUMNS_1_2_1_2">
    <p:bg>
      <p:bgPr>
        <a:noFill/>
      </p:bgPr>
    </p:bg>
    <p:spTree>
      <p:nvGrpSpPr>
        <p:cNvPr id="231" name="Shape 231"/>
        <p:cNvGrpSpPr/>
        <p:nvPr/>
      </p:nvGrpSpPr>
      <p:grpSpPr>
        <a:xfrm>
          <a:off x="0" y="0"/>
          <a:ext cx="0" cy="0"/>
          <a:chOff x="0" y="0"/>
          <a:chExt cx="0" cy="0"/>
        </a:xfrm>
      </p:grpSpPr>
      <p:sp>
        <p:nvSpPr>
          <p:cNvPr id="232" name="Google Shape;232;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33" name="Google Shape;233;p57"/>
          <p:cNvGrpSpPr/>
          <p:nvPr/>
        </p:nvGrpSpPr>
        <p:grpSpPr>
          <a:xfrm>
            <a:off x="830394" y="1191276"/>
            <a:ext cx="745764" cy="45826"/>
            <a:chOff x="4580561" y="2589004"/>
            <a:chExt cx="1064464" cy="25200"/>
          </a:xfrm>
        </p:grpSpPr>
        <p:sp>
          <p:nvSpPr>
            <p:cNvPr id="234" name="Google Shape;234;p57"/>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7"/>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 name="Google Shape;236;p57"/>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241" name="Shape 241"/>
        <p:cNvGrpSpPr/>
        <p:nvPr/>
      </p:nvGrpSpPr>
      <p:grpSpPr>
        <a:xfrm>
          <a:off x="0" y="0"/>
          <a:ext cx="0" cy="0"/>
          <a:chOff x="0" y="0"/>
          <a:chExt cx="0" cy="0"/>
        </a:xfrm>
      </p:grpSpPr>
      <p:sp>
        <p:nvSpPr>
          <p:cNvPr id="242" name="Google Shape;242;p59"/>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59"/>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244" name="Google Shape;244;p59"/>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245" name="Google Shape;245;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246" name="Shape 246"/>
        <p:cNvGrpSpPr/>
        <p:nvPr/>
      </p:nvGrpSpPr>
      <p:grpSpPr>
        <a:xfrm>
          <a:off x="0" y="0"/>
          <a:ext cx="0" cy="0"/>
          <a:chOff x="0" y="0"/>
          <a:chExt cx="0" cy="0"/>
        </a:xfrm>
      </p:grpSpPr>
      <p:grpSp>
        <p:nvGrpSpPr>
          <p:cNvPr id="247" name="Google Shape;247;p60"/>
          <p:cNvGrpSpPr/>
          <p:nvPr/>
        </p:nvGrpSpPr>
        <p:grpSpPr>
          <a:xfrm>
            <a:off x="830392" y="1191256"/>
            <a:ext cx="745763" cy="45826"/>
            <a:chOff x="4580561" y="2589004"/>
            <a:chExt cx="1064464" cy="25200"/>
          </a:xfrm>
        </p:grpSpPr>
        <p:sp>
          <p:nvSpPr>
            <p:cNvPr id="248" name="Google Shape;248;p60"/>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0"/>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251" name="Google Shape;251;p60"/>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252" name="Google Shape;252;p60"/>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253" name="Google Shape;253;p60"/>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54" name="Shape 254"/>
        <p:cNvGrpSpPr/>
        <p:nvPr/>
      </p:nvGrpSpPr>
      <p:grpSpPr>
        <a:xfrm>
          <a:off x="0" y="0"/>
          <a:ext cx="0" cy="0"/>
          <a:chOff x="0" y="0"/>
          <a:chExt cx="0" cy="0"/>
        </a:xfrm>
      </p:grpSpPr>
      <p:pic>
        <p:nvPicPr>
          <p:cNvPr id="255" name="Google Shape;255;p6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56" name="Google Shape;256;p6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57" name="Google Shape;257;p6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258" name="Shape 258"/>
        <p:cNvGrpSpPr/>
        <p:nvPr/>
      </p:nvGrpSpPr>
      <p:grpSpPr>
        <a:xfrm>
          <a:off x="0" y="0"/>
          <a:ext cx="0" cy="0"/>
          <a:chOff x="0" y="0"/>
          <a:chExt cx="0" cy="0"/>
        </a:xfrm>
      </p:grpSpPr>
      <p:sp>
        <p:nvSpPr>
          <p:cNvPr id="259" name="Google Shape;259;p62"/>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6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61" name="Google Shape;261;p6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62" name="Google Shape;26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263" name="Shape 263"/>
        <p:cNvGrpSpPr/>
        <p:nvPr/>
      </p:nvGrpSpPr>
      <p:grpSpPr>
        <a:xfrm>
          <a:off x="0" y="0"/>
          <a:ext cx="0" cy="0"/>
          <a:chOff x="0" y="0"/>
          <a:chExt cx="0" cy="0"/>
        </a:xfrm>
      </p:grpSpPr>
      <p:sp>
        <p:nvSpPr>
          <p:cNvPr id="264" name="Google Shape;264;p63"/>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266" name="Shape 266"/>
        <p:cNvGrpSpPr/>
        <p:nvPr/>
      </p:nvGrpSpPr>
      <p:grpSpPr>
        <a:xfrm>
          <a:off x="0" y="0"/>
          <a:ext cx="0" cy="0"/>
          <a:chOff x="0" y="0"/>
          <a:chExt cx="0" cy="0"/>
        </a:xfrm>
      </p:grpSpPr>
      <p:sp>
        <p:nvSpPr>
          <p:cNvPr id="267" name="Google Shape;267;p64"/>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69" name="Google Shape;269;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270" name="Shape 270"/>
        <p:cNvGrpSpPr/>
        <p:nvPr/>
      </p:nvGrpSpPr>
      <p:grpSpPr>
        <a:xfrm>
          <a:off x="0" y="0"/>
          <a:ext cx="0" cy="0"/>
          <a:chOff x="0" y="0"/>
          <a:chExt cx="0" cy="0"/>
        </a:xfrm>
      </p:grpSpPr>
      <p:sp>
        <p:nvSpPr>
          <p:cNvPr id="271" name="Google Shape;271;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72" name="Google Shape;272;p65"/>
          <p:cNvGrpSpPr/>
          <p:nvPr/>
        </p:nvGrpSpPr>
        <p:grpSpPr>
          <a:xfrm>
            <a:off x="830392" y="1191256"/>
            <a:ext cx="745763" cy="45826"/>
            <a:chOff x="4580561" y="2589004"/>
            <a:chExt cx="1064464" cy="25200"/>
          </a:xfrm>
        </p:grpSpPr>
        <p:sp>
          <p:nvSpPr>
            <p:cNvPr id="273" name="Google Shape;273;p65"/>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5"/>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65"/>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276" name="Shape 276"/>
        <p:cNvGrpSpPr/>
        <p:nvPr/>
      </p:nvGrpSpPr>
      <p:grpSpPr>
        <a:xfrm>
          <a:off x="0" y="0"/>
          <a:ext cx="0" cy="0"/>
          <a:chOff x="0" y="0"/>
          <a:chExt cx="0" cy="0"/>
        </a:xfrm>
      </p:grpSpPr>
      <p:pic>
        <p:nvPicPr>
          <p:cNvPr id="277" name="Google Shape;277;p6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78" name="Google Shape;278;p6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79" name="Google Shape;279;p6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280" name="Shape 280"/>
        <p:cNvGrpSpPr/>
        <p:nvPr/>
      </p:nvGrpSpPr>
      <p:grpSpPr>
        <a:xfrm>
          <a:off x="0" y="0"/>
          <a:ext cx="0" cy="0"/>
          <a:chOff x="0" y="0"/>
          <a:chExt cx="0" cy="0"/>
        </a:xfrm>
      </p:grpSpPr>
      <p:sp>
        <p:nvSpPr>
          <p:cNvPr id="281" name="Google Shape;281;p67"/>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6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83" name="Google Shape;283;p6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84" name="Google Shape;284;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285" name="Shape 285"/>
        <p:cNvGrpSpPr/>
        <p:nvPr/>
      </p:nvGrpSpPr>
      <p:grpSpPr>
        <a:xfrm>
          <a:off x="0" y="0"/>
          <a:ext cx="0" cy="0"/>
          <a:chOff x="0" y="0"/>
          <a:chExt cx="0" cy="0"/>
        </a:xfrm>
      </p:grpSpPr>
      <p:sp>
        <p:nvSpPr>
          <p:cNvPr id="286" name="Google Shape;286;p68"/>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288" name="Shape 288"/>
        <p:cNvGrpSpPr/>
        <p:nvPr/>
      </p:nvGrpSpPr>
      <p:grpSpPr>
        <a:xfrm>
          <a:off x="0" y="0"/>
          <a:ext cx="0" cy="0"/>
          <a:chOff x="0" y="0"/>
          <a:chExt cx="0" cy="0"/>
        </a:xfrm>
      </p:grpSpPr>
      <p:sp>
        <p:nvSpPr>
          <p:cNvPr id="289" name="Google Shape;289;p69"/>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91" name="Google Shape;29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292" name="Shape 292"/>
        <p:cNvGrpSpPr/>
        <p:nvPr/>
      </p:nvGrpSpPr>
      <p:grpSpPr>
        <a:xfrm>
          <a:off x="0" y="0"/>
          <a:ext cx="0" cy="0"/>
          <a:chOff x="0" y="0"/>
          <a:chExt cx="0" cy="0"/>
        </a:xfrm>
      </p:grpSpPr>
      <p:sp>
        <p:nvSpPr>
          <p:cNvPr id="293" name="Google Shape;29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94" name="Google Shape;294;p70"/>
          <p:cNvGrpSpPr/>
          <p:nvPr/>
        </p:nvGrpSpPr>
        <p:grpSpPr>
          <a:xfrm>
            <a:off x="830392" y="1191256"/>
            <a:ext cx="745763" cy="45826"/>
            <a:chOff x="4580561" y="2589004"/>
            <a:chExt cx="1064464" cy="25200"/>
          </a:xfrm>
        </p:grpSpPr>
        <p:sp>
          <p:nvSpPr>
            <p:cNvPr id="295" name="Google Shape;295;p70"/>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0"/>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70"/>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298" name="Shape 298"/>
        <p:cNvGrpSpPr/>
        <p:nvPr/>
      </p:nvGrpSpPr>
      <p:grpSpPr>
        <a:xfrm>
          <a:off x="0" y="0"/>
          <a:ext cx="0" cy="0"/>
          <a:chOff x="0" y="0"/>
          <a:chExt cx="0" cy="0"/>
        </a:xfrm>
      </p:grpSpPr>
      <p:sp>
        <p:nvSpPr>
          <p:cNvPr id="299" name="Google Shape;299;p7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300" name="Google Shape;300;p71"/>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301" name="Google Shape;301;p71"/>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302" name="Shape 302"/>
        <p:cNvGrpSpPr/>
        <p:nvPr/>
      </p:nvGrpSpPr>
      <p:grpSpPr>
        <a:xfrm>
          <a:off x="0" y="0"/>
          <a:ext cx="0" cy="0"/>
          <a:chOff x="0" y="0"/>
          <a:chExt cx="0" cy="0"/>
        </a:xfrm>
      </p:grpSpPr>
      <p:sp>
        <p:nvSpPr>
          <p:cNvPr id="303" name="Google Shape;303;p72"/>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305" name="Google Shape;305;p72"/>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306" name="Google Shape;30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307" name="Shape 307"/>
        <p:cNvGrpSpPr/>
        <p:nvPr/>
      </p:nvGrpSpPr>
      <p:grpSpPr>
        <a:xfrm>
          <a:off x="0" y="0"/>
          <a:ext cx="0" cy="0"/>
          <a:chOff x="0" y="0"/>
          <a:chExt cx="0" cy="0"/>
        </a:xfrm>
      </p:grpSpPr>
      <p:sp>
        <p:nvSpPr>
          <p:cNvPr id="308" name="Google Shape;308;p73"/>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310" name="Shape 310"/>
        <p:cNvGrpSpPr/>
        <p:nvPr/>
      </p:nvGrpSpPr>
      <p:grpSpPr>
        <a:xfrm>
          <a:off x="0" y="0"/>
          <a:ext cx="0" cy="0"/>
          <a:chOff x="0" y="0"/>
          <a:chExt cx="0" cy="0"/>
        </a:xfrm>
      </p:grpSpPr>
      <p:sp>
        <p:nvSpPr>
          <p:cNvPr id="311" name="Google Shape;311;p74"/>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313" name="Google Shape;313;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314" name="Shape 314"/>
        <p:cNvGrpSpPr/>
        <p:nvPr/>
      </p:nvGrpSpPr>
      <p:grpSpPr>
        <a:xfrm>
          <a:off x="0" y="0"/>
          <a:ext cx="0" cy="0"/>
          <a:chOff x="0" y="0"/>
          <a:chExt cx="0" cy="0"/>
        </a:xfrm>
      </p:grpSpPr>
      <p:sp>
        <p:nvSpPr>
          <p:cNvPr id="315" name="Google Shape;31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16" name="Google Shape;316;p75"/>
          <p:cNvGrpSpPr/>
          <p:nvPr/>
        </p:nvGrpSpPr>
        <p:grpSpPr>
          <a:xfrm>
            <a:off x="830392" y="1191256"/>
            <a:ext cx="745763" cy="45826"/>
            <a:chOff x="4580561" y="2589004"/>
            <a:chExt cx="1064464" cy="25200"/>
          </a:xfrm>
        </p:grpSpPr>
        <p:sp>
          <p:nvSpPr>
            <p:cNvPr id="317" name="Google Shape;317;p75"/>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5"/>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75"/>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320" name="Shape 320"/>
        <p:cNvGrpSpPr/>
        <p:nvPr/>
      </p:nvGrpSpPr>
      <p:grpSpPr>
        <a:xfrm>
          <a:off x="0" y="0"/>
          <a:ext cx="0" cy="0"/>
          <a:chOff x="0" y="0"/>
          <a:chExt cx="0" cy="0"/>
        </a:xfrm>
      </p:grpSpPr>
      <p:pic>
        <p:nvPicPr>
          <p:cNvPr id="321" name="Google Shape;321;p76"/>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22" name="Google Shape;322;p7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323" name="Google Shape;323;p76"/>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324" name="Shape 324"/>
        <p:cNvGrpSpPr/>
        <p:nvPr/>
      </p:nvGrpSpPr>
      <p:grpSpPr>
        <a:xfrm>
          <a:off x="0" y="0"/>
          <a:ext cx="0" cy="0"/>
          <a:chOff x="0" y="0"/>
          <a:chExt cx="0" cy="0"/>
        </a:xfrm>
      </p:grpSpPr>
      <p:pic>
        <p:nvPicPr>
          <p:cNvPr id="325" name="Google Shape;325;p7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26" name="Google Shape;326;p7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327" name="Google Shape;327;p77"/>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328" name="Shape 328"/>
        <p:cNvGrpSpPr/>
        <p:nvPr/>
      </p:nvGrpSpPr>
      <p:grpSpPr>
        <a:xfrm>
          <a:off x="0" y="0"/>
          <a:ext cx="0" cy="0"/>
          <a:chOff x="0" y="0"/>
          <a:chExt cx="0" cy="0"/>
        </a:xfrm>
      </p:grpSpPr>
      <p:pic>
        <p:nvPicPr>
          <p:cNvPr id="329" name="Google Shape;329;p78"/>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330" name="Google Shape;330;p78"/>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78"/>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332" name="Google Shape;332;p78"/>
          <p:cNvGrpSpPr/>
          <p:nvPr/>
        </p:nvGrpSpPr>
        <p:grpSpPr>
          <a:xfrm>
            <a:off x="1975500" y="3845558"/>
            <a:ext cx="5193000" cy="763721"/>
            <a:chOff x="1975250" y="1903874"/>
            <a:chExt cx="5193000" cy="763721"/>
          </a:xfrm>
        </p:grpSpPr>
        <p:sp>
          <p:nvSpPr>
            <p:cNvPr id="333" name="Google Shape;333;p78"/>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334" name="Google Shape;334;p78"/>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335" name="Google Shape;335;p78"/>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336" name="Shape 336"/>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337" name="Shape 337"/>
        <p:cNvGrpSpPr/>
        <p:nvPr/>
      </p:nvGrpSpPr>
      <p:grpSpPr>
        <a:xfrm>
          <a:off x="0" y="0"/>
          <a:ext cx="0" cy="0"/>
          <a:chOff x="0" y="0"/>
          <a:chExt cx="0" cy="0"/>
        </a:xfrm>
      </p:grpSpPr>
      <p:sp>
        <p:nvSpPr>
          <p:cNvPr id="338" name="Google Shape;338;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339" name="Google Shape;339;p80"/>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0" name="Shape 340"/>
        <p:cNvGrpSpPr/>
        <p:nvPr/>
      </p:nvGrpSpPr>
      <p:grpSpPr>
        <a:xfrm>
          <a:off x="0" y="0"/>
          <a:ext cx="0" cy="0"/>
          <a:chOff x="0" y="0"/>
          <a:chExt cx="0" cy="0"/>
        </a:xfrm>
      </p:grpSpPr>
      <p:sp>
        <p:nvSpPr>
          <p:cNvPr id="341" name="Google Shape;341;p81"/>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42" name="Google Shape;342;p81"/>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343" name="Google Shape;343;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344" name="Shape 344"/>
        <p:cNvGrpSpPr/>
        <p:nvPr/>
      </p:nvGrpSpPr>
      <p:grpSpPr>
        <a:xfrm>
          <a:off x="0" y="0"/>
          <a:ext cx="0" cy="0"/>
          <a:chOff x="0" y="0"/>
          <a:chExt cx="0" cy="0"/>
        </a:xfrm>
      </p:grpSpPr>
      <p:sp>
        <p:nvSpPr>
          <p:cNvPr id="345" name="Google Shape;345;p8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346" name="Google Shape;346;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347" name="Shape 347"/>
        <p:cNvGrpSpPr/>
        <p:nvPr/>
      </p:nvGrpSpPr>
      <p:grpSpPr>
        <a:xfrm>
          <a:off x="0" y="0"/>
          <a:ext cx="0" cy="0"/>
          <a:chOff x="0" y="0"/>
          <a:chExt cx="0" cy="0"/>
        </a:xfrm>
      </p:grpSpPr>
      <p:sp>
        <p:nvSpPr>
          <p:cNvPr id="348" name="Google Shape;348;p8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349" name="Google Shape;349;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354" name="Shape 354"/>
        <p:cNvGrpSpPr/>
        <p:nvPr/>
      </p:nvGrpSpPr>
      <p:grpSpPr>
        <a:xfrm>
          <a:off x="0" y="0"/>
          <a:ext cx="0" cy="0"/>
          <a:chOff x="0" y="0"/>
          <a:chExt cx="0" cy="0"/>
        </a:xfrm>
      </p:grpSpPr>
      <p:sp>
        <p:nvSpPr>
          <p:cNvPr id="355" name="Google Shape;355;p8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356" name="Google Shape;356;p85"/>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357" name="Shape 357"/>
        <p:cNvGrpSpPr/>
        <p:nvPr/>
      </p:nvGrpSpPr>
      <p:grpSpPr>
        <a:xfrm>
          <a:off x="0" y="0"/>
          <a:ext cx="0" cy="0"/>
          <a:chOff x="0" y="0"/>
          <a:chExt cx="0" cy="0"/>
        </a:xfrm>
      </p:grpSpPr>
      <p:sp>
        <p:nvSpPr>
          <p:cNvPr id="358" name="Google Shape;358;p86"/>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 name="Google Shape;359;p86"/>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360" name="Google Shape;360;p86"/>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361" name="Google Shape;361;p8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lgn="l">
              <a:lnSpc>
                <a:spcPct val="100000"/>
              </a:lnSpc>
              <a:spcBef>
                <a:spcPts val="0"/>
              </a:spcBef>
              <a:spcAft>
                <a:spcPts val="0"/>
              </a:spcAft>
              <a:buClr>
                <a:srgbClr val="5500FF"/>
              </a:buClr>
              <a:buSzPts val="4200"/>
              <a:buNone/>
              <a:defRPr sz="4200">
                <a:solidFill>
                  <a:srgbClr val="5500FF"/>
                </a:solidFill>
              </a:defRPr>
            </a:lvl2pPr>
            <a:lvl3pPr lvl="2" rtl="0" algn="l">
              <a:lnSpc>
                <a:spcPct val="100000"/>
              </a:lnSpc>
              <a:spcBef>
                <a:spcPts val="0"/>
              </a:spcBef>
              <a:spcAft>
                <a:spcPts val="0"/>
              </a:spcAft>
              <a:buClr>
                <a:srgbClr val="5500FF"/>
              </a:buClr>
              <a:buSzPts val="4200"/>
              <a:buNone/>
              <a:defRPr sz="4200">
                <a:solidFill>
                  <a:srgbClr val="5500FF"/>
                </a:solidFill>
              </a:defRPr>
            </a:lvl3pPr>
            <a:lvl4pPr lvl="3" rtl="0" algn="l">
              <a:lnSpc>
                <a:spcPct val="100000"/>
              </a:lnSpc>
              <a:spcBef>
                <a:spcPts val="0"/>
              </a:spcBef>
              <a:spcAft>
                <a:spcPts val="0"/>
              </a:spcAft>
              <a:buClr>
                <a:srgbClr val="5500FF"/>
              </a:buClr>
              <a:buSzPts val="4200"/>
              <a:buNone/>
              <a:defRPr sz="4200">
                <a:solidFill>
                  <a:srgbClr val="5500FF"/>
                </a:solidFill>
              </a:defRPr>
            </a:lvl4pPr>
            <a:lvl5pPr lvl="4" rtl="0" algn="l">
              <a:lnSpc>
                <a:spcPct val="100000"/>
              </a:lnSpc>
              <a:spcBef>
                <a:spcPts val="0"/>
              </a:spcBef>
              <a:spcAft>
                <a:spcPts val="0"/>
              </a:spcAft>
              <a:buClr>
                <a:srgbClr val="5500FF"/>
              </a:buClr>
              <a:buSzPts val="4200"/>
              <a:buNone/>
              <a:defRPr sz="4200">
                <a:solidFill>
                  <a:srgbClr val="5500FF"/>
                </a:solidFill>
              </a:defRPr>
            </a:lvl5pPr>
            <a:lvl6pPr lvl="5" rtl="0" algn="l">
              <a:lnSpc>
                <a:spcPct val="100000"/>
              </a:lnSpc>
              <a:spcBef>
                <a:spcPts val="0"/>
              </a:spcBef>
              <a:spcAft>
                <a:spcPts val="0"/>
              </a:spcAft>
              <a:buClr>
                <a:srgbClr val="5500FF"/>
              </a:buClr>
              <a:buSzPts val="4200"/>
              <a:buNone/>
              <a:defRPr sz="4200">
                <a:solidFill>
                  <a:srgbClr val="5500FF"/>
                </a:solidFill>
              </a:defRPr>
            </a:lvl6pPr>
            <a:lvl7pPr lvl="6" rtl="0" algn="l">
              <a:lnSpc>
                <a:spcPct val="100000"/>
              </a:lnSpc>
              <a:spcBef>
                <a:spcPts val="0"/>
              </a:spcBef>
              <a:spcAft>
                <a:spcPts val="0"/>
              </a:spcAft>
              <a:buClr>
                <a:srgbClr val="5500FF"/>
              </a:buClr>
              <a:buSzPts val="4200"/>
              <a:buNone/>
              <a:defRPr sz="4200">
                <a:solidFill>
                  <a:srgbClr val="5500FF"/>
                </a:solidFill>
              </a:defRPr>
            </a:lvl7pPr>
            <a:lvl8pPr lvl="7" rtl="0" algn="l">
              <a:lnSpc>
                <a:spcPct val="100000"/>
              </a:lnSpc>
              <a:spcBef>
                <a:spcPts val="0"/>
              </a:spcBef>
              <a:spcAft>
                <a:spcPts val="0"/>
              </a:spcAft>
              <a:buClr>
                <a:srgbClr val="5500FF"/>
              </a:buClr>
              <a:buSzPts val="4200"/>
              <a:buNone/>
              <a:defRPr sz="4200">
                <a:solidFill>
                  <a:srgbClr val="5500FF"/>
                </a:solidFill>
              </a:defRPr>
            </a:lvl8pPr>
            <a:lvl9pPr lvl="8" rtl="0"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362" name="Shape 362"/>
        <p:cNvGrpSpPr/>
        <p:nvPr/>
      </p:nvGrpSpPr>
      <p:grpSpPr>
        <a:xfrm>
          <a:off x="0" y="0"/>
          <a:ext cx="0" cy="0"/>
          <a:chOff x="0" y="0"/>
          <a:chExt cx="0" cy="0"/>
        </a:xfrm>
      </p:grpSpPr>
      <p:grpSp>
        <p:nvGrpSpPr>
          <p:cNvPr id="363" name="Google Shape;363;p87"/>
          <p:cNvGrpSpPr/>
          <p:nvPr/>
        </p:nvGrpSpPr>
        <p:grpSpPr>
          <a:xfrm>
            <a:off x="830394" y="1191276"/>
            <a:ext cx="745764" cy="45826"/>
            <a:chOff x="4580561" y="2589004"/>
            <a:chExt cx="1064464" cy="25200"/>
          </a:xfrm>
        </p:grpSpPr>
        <p:sp>
          <p:nvSpPr>
            <p:cNvPr id="364" name="Google Shape;364;p87"/>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87"/>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6" name="Google Shape;366;p8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367" name="Google Shape;367;p87"/>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368" name="Google Shape;368;p87"/>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369" name="Google Shape;369;p87"/>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370" name="Shape 370"/>
        <p:cNvGrpSpPr/>
        <p:nvPr/>
      </p:nvGrpSpPr>
      <p:grpSpPr>
        <a:xfrm>
          <a:off x="0" y="0"/>
          <a:ext cx="0" cy="0"/>
          <a:chOff x="0" y="0"/>
          <a:chExt cx="0" cy="0"/>
        </a:xfrm>
      </p:grpSpPr>
      <p:pic>
        <p:nvPicPr>
          <p:cNvPr id="371" name="Google Shape;371;p88"/>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372" name="Google Shape;372;p88"/>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373" name="Google Shape;373;p88"/>
          <p:cNvPicPr preferRelativeResize="0"/>
          <p:nvPr/>
        </p:nvPicPr>
        <p:blipFill rotWithShape="1">
          <a:blip r:embed="rId3">
            <a:alphaModFix/>
          </a:blip>
          <a:srcRect b="0" l="22334" r="22328"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374" name="Shape 374"/>
        <p:cNvGrpSpPr/>
        <p:nvPr/>
      </p:nvGrpSpPr>
      <p:grpSpPr>
        <a:xfrm>
          <a:off x="0" y="0"/>
          <a:ext cx="0" cy="0"/>
          <a:chOff x="0" y="0"/>
          <a:chExt cx="0" cy="0"/>
        </a:xfrm>
      </p:grpSpPr>
      <p:pic>
        <p:nvPicPr>
          <p:cNvPr id="375" name="Google Shape;375;p89"/>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376" name="Google Shape;376;p89"/>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377" name="Google Shape;377;p89"/>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378" name="Shape 378"/>
        <p:cNvGrpSpPr/>
        <p:nvPr/>
      </p:nvGrpSpPr>
      <p:grpSpPr>
        <a:xfrm>
          <a:off x="0" y="0"/>
          <a:ext cx="0" cy="0"/>
          <a:chOff x="0" y="0"/>
          <a:chExt cx="0" cy="0"/>
        </a:xfrm>
      </p:grpSpPr>
      <p:sp>
        <p:nvSpPr>
          <p:cNvPr id="379" name="Google Shape;379;p90"/>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381" name="Shape 381"/>
        <p:cNvGrpSpPr/>
        <p:nvPr/>
      </p:nvGrpSpPr>
      <p:grpSpPr>
        <a:xfrm>
          <a:off x="0" y="0"/>
          <a:ext cx="0" cy="0"/>
          <a:chOff x="0" y="0"/>
          <a:chExt cx="0" cy="0"/>
        </a:xfrm>
      </p:grpSpPr>
      <p:sp>
        <p:nvSpPr>
          <p:cNvPr id="382" name="Google Shape;382;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_1">
    <p:spTree>
      <p:nvGrpSpPr>
        <p:cNvPr id="383" name="Shape 383"/>
        <p:cNvGrpSpPr/>
        <p:nvPr/>
      </p:nvGrpSpPr>
      <p:grpSpPr>
        <a:xfrm>
          <a:off x="0" y="0"/>
          <a:ext cx="0" cy="0"/>
          <a:chOff x="0" y="0"/>
          <a:chExt cx="0" cy="0"/>
        </a:xfrm>
      </p:grpSpPr>
      <p:sp>
        <p:nvSpPr>
          <p:cNvPr id="384" name="Google Shape;384;p9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85" name="Google Shape;385;p9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386" name="Shape 386"/>
        <p:cNvGrpSpPr/>
        <p:nvPr/>
      </p:nvGrpSpPr>
      <p:grpSpPr>
        <a:xfrm>
          <a:off x="0" y="0"/>
          <a:ext cx="0" cy="0"/>
          <a:chOff x="0" y="0"/>
          <a:chExt cx="0" cy="0"/>
        </a:xfrm>
      </p:grpSpPr>
      <p:sp>
        <p:nvSpPr>
          <p:cNvPr id="387" name="Google Shape;387;p93"/>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389" name="Shape 389"/>
        <p:cNvGrpSpPr/>
        <p:nvPr/>
      </p:nvGrpSpPr>
      <p:grpSpPr>
        <a:xfrm>
          <a:off x="0" y="0"/>
          <a:ext cx="0" cy="0"/>
          <a:chOff x="0" y="0"/>
          <a:chExt cx="0" cy="0"/>
        </a:xfrm>
      </p:grpSpPr>
      <p:pic>
        <p:nvPicPr>
          <p:cNvPr id="390" name="Google Shape;390;p94"/>
          <p:cNvPicPr preferRelativeResize="0"/>
          <p:nvPr/>
        </p:nvPicPr>
        <p:blipFill rotWithShape="1">
          <a:blip r:embed="rId2">
            <a:alphaModFix/>
          </a:blip>
          <a:srcRect b="0" l="0" r="10" t="0"/>
          <a:stretch/>
        </p:blipFill>
        <p:spPr>
          <a:xfrm>
            <a:off x="0" y="0"/>
            <a:ext cx="9144000" cy="5143500"/>
          </a:xfrm>
          <a:prstGeom prst="rect">
            <a:avLst/>
          </a:prstGeom>
          <a:noFill/>
          <a:ln>
            <a:noFill/>
          </a:ln>
        </p:spPr>
      </p:pic>
      <p:sp>
        <p:nvSpPr>
          <p:cNvPr id="391" name="Google Shape;391;p94"/>
          <p:cNvSpPr/>
          <p:nvPr/>
        </p:nvSpPr>
        <p:spPr>
          <a:xfrm>
            <a:off x="0" y="0"/>
            <a:ext cx="9167400" cy="5143500"/>
          </a:xfrm>
          <a:prstGeom prst="rect">
            <a:avLst/>
          </a:prstGeom>
          <a:solidFill>
            <a:srgbClr val="434343">
              <a:alpha val="552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2" name="Google Shape;392;p94"/>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393" name="Google Shape;393;p94"/>
          <p:cNvGrpSpPr/>
          <p:nvPr/>
        </p:nvGrpSpPr>
        <p:grpSpPr>
          <a:xfrm>
            <a:off x="1975500" y="3845558"/>
            <a:ext cx="5193000" cy="763722"/>
            <a:chOff x="1975250" y="1903874"/>
            <a:chExt cx="5193000" cy="763722"/>
          </a:xfrm>
        </p:grpSpPr>
        <p:sp>
          <p:nvSpPr>
            <p:cNvPr id="394" name="Google Shape;394;p94"/>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395" name="Google Shape;395;p94"/>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396" name="Google Shape;396;p94"/>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397" name="Shape 397"/>
        <p:cNvGrpSpPr/>
        <p:nvPr/>
      </p:nvGrpSpPr>
      <p:grpSpPr>
        <a:xfrm>
          <a:off x="0" y="0"/>
          <a:ext cx="0" cy="0"/>
          <a:chOff x="0" y="0"/>
          <a:chExt cx="0" cy="0"/>
        </a:xfrm>
      </p:grpSpPr>
      <p:sp>
        <p:nvSpPr>
          <p:cNvPr id="398" name="Google Shape;398;p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99" name="Google Shape;399;p95"/>
          <p:cNvGrpSpPr/>
          <p:nvPr/>
        </p:nvGrpSpPr>
        <p:grpSpPr>
          <a:xfrm>
            <a:off x="830394" y="1191276"/>
            <a:ext cx="745764" cy="45826"/>
            <a:chOff x="4580561" y="2589004"/>
            <a:chExt cx="1064464" cy="25200"/>
          </a:xfrm>
        </p:grpSpPr>
        <p:sp>
          <p:nvSpPr>
            <p:cNvPr id="400" name="Google Shape;400;p95"/>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95"/>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95"/>
          <p:cNvSpPr txBox="1"/>
          <p:nvPr>
            <p:ph type="title"/>
          </p:nvPr>
        </p:nvSpPr>
        <p:spPr>
          <a:xfrm>
            <a:off x="729450" y="512675"/>
            <a:ext cx="8033400" cy="103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2800"/>
              <a:buNone/>
              <a:defRPr>
                <a:solidFill>
                  <a:srgbClr val="430098"/>
                </a:solidFill>
              </a:defRPr>
            </a:lvl2pPr>
            <a:lvl3pPr lvl="2" rtl="0" algn="l">
              <a:lnSpc>
                <a:spcPct val="100000"/>
              </a:lnSpc>
              <a:spcBef>
                <a:spcPts val="0"/>
              </a:spcBef>
              <a:spcAft>
                <a:spcPts val="0"/>
              </a:spcAft>
              <a:buClr>
                <a:srgbClr val="430098"/>
              </a:buClr>
              <a:buSzPts val="2800"/>
              <a:buNone/>
              <a:defRPr>
                <a:solidFill>
                  <a:srgbClr val="430098"/>
                </a:solidFill>
              </a:defRPr>
            </a:lvl3pPr>
            <a:lvl4pPr lvl="3" rtl="0" algn="l">
              <a:lnSpc>
                <a:spcPct val="100000"/>
              </a:lnSpc>
              <a:spcBef>
                <a:spcPts val="0"/>
              </a:spcBef>
              <a:spcAft>
                <a:spcPts val="0"/>
              </a:spcAft>
              <a:buClr>
                <a:srgbClr val="430098"/>
              </a:buClr>
              <a:buSzPts val="2800"/>
              <a:buNone/>
              <a:defRPr>
                <a:solidFill>
                  <a:srgbClr val="430098"/>
                </a:solidFill>
              </a:defRPr>
            </a:lvl4pPr>
            <a:lvl5pPr lvl="4" rtl="0" algn="l">
              <a:lnSpc>
                <a:spcPct val="100000"/>
              </a:lnSpc>
              <a:spcBef>
                <a:spcPts val="0"/>
              </a:spcBef>
              <a:spcAft>
                <a:spcPts val="0"/>
              </a:spcAft>
              <a:buClr>
                <a:srgbClr val="430098"/>
              </a:buClr>
              <a:buSzPts val="2800"/>
              <a:buNone/>
              <a:defRPr>
                <a:solidFill>
                  <a:srgbClr val="430098"/>
                </a:solidFill>
              </a:defRPr>
            </a:lvl5pPr>
            <a:lvl6pPr lvl="5" rtl="0" algn="l">
              <a:lnSpc>
                <a:spcPct val="100000"/>
              </a:lnSpc>
              <a:spcBef>
                <a:spcPts val="0"/>
              </a:spcBef>
              <a:spcAft>
                <a:spcPts val="0"/>
              </a:spcAft>
              <a:buClr>
                <a:srgbClr val="430098"/>
              </a:buClr>
              <a:buSzPts val="2800"/>
              <a:buNone/>
              <a:defRPr>
                <a:solidFill>
                  <a:srgbClr val="430098"/>
                </a:solidFill>
              </a:defRPr>
            </a:lvl6pPr>
            <a:lvl7pPr lvl="6" rtl="0" algn="l">
              <a:lnSpc>
                <a:spcPct val="100000"/>
              </a:lnSpc>
              <a:spcBef>
                <a:spcPts val="0"/>
              </a:spcBef>
              <a:spcAft>
                <a:spcPts val="0"/>
              </a:spcAft>
              <a:buClr>
                <a:srgbClr val="430098"/>
              </a:buClr>
              <a:buSzPts val="2800"/>
              <a:buNone/>
              <a:defRPr>
                <a:solidFill>
                  <a:srgbClr val="430098"/>
                </a:solidFill>
              </a:defRPr>
            </a:lvl7pPr>
            <a:lvl8pPr lvl="7" rtl="0" algn="l">
              <a:lnSpc>
                <a:spcPct val="100000"/>
              </a:lnSpc>
              <a:spcBef>
                <a:spcPts val="0"/>
              </a:spcBef>
              <a:spcAft>
                <a:spcPts val="0"/>
              </a:spcAft>
              <a:buClr>
                <a:srgbClr val="430098"/>
              </a:buClr>
              <a:buSzPts val="2800"/>
              <a:buNone/>
              <a:defRPr>
                <a:solidFill>
                  <a:srgbClr val="430098"/>
                </a:solidFill>
              </a:defRPr>
            </a:lvl8pPr>
            <a:lvl9pPr lvl="8" rtl="0" algn="l">
              <a:lnSpc>
                <a:spcPct val="100000"/>
              </a:lnSpc>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403" name="Shape 403"/>
        <p:cNvGrpSpPr/>
        <p:nvPr/>
      </p:nvGrpSpPr>
      <p:grpSpPr>
        <a:xfrm>
          <a:off x="0" y="0"/>
          <a:ext cx="0" cy="0"/>
          <a:chOff x="0" y="0"/>
          <a:chExt cx="0" cy="0"/>
        </a:xfrm>
      </p:grpSpPr>
      <p:pic>
        <p:nvPicPr>
          <p:cNvPr id="404" name="Google Shape;404;p9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405" name="Google Shape;405;p96"/>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406" name="Google Shape;406;p96"/>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407" name="Shape 407"/>
        <p:cNvGrpSpPr/>
        <p:nvPr/>
      </p:nvGrpSpPr>
      <p:grpSpPr>
        <a:xfrm>
          <a:off x="0" y="0"/>
          <a:ext cx="0" cy="0"/>
          <a:chOff x="0" y="0"/>
          <a:chExt cx="0" cy="0"/>
        </a:xfrm>
      </p:grpSpPr>
      <p:sp>
        <p:nvSpPr>
          <p:cNvPr id="408" name="Google Shape;408;p9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9" name="Google Shape;409;p97"/>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410" name="Google Shape;410;p97"/>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411" name="Google Shape;411;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412" name="Shape 412"/>
        <p:cNvGrpSpPr/>
        <p:nvPr/>
      </p:nvGrpSpPr>
      <p:grpSpPr>
        <a:xfrm>
          <a:off x="0" y="0"/>
          <a:ext cx="0" cy="0"/>
          <a:chOff x="0" y="0"/>
          <a:chExt cx="0" cy="0"/>
        </a:xfrm>
      </p:grpSpPr>
      <p:sp>
        <p:nvSpPr>
          <p:cNvPr id="413" name="Google Shape;413;p98"/>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415" name="Shape 415"/>
        <p:cNvGrpSpPr/>
        <p:nvPr/>
      </p:nvGrpSpPr>
      <p:grpSpPr>
        <a:xfrm>
          <a:off x="0" y="0"/>
          <a:ext cx="0" cy="0"/>
          <a:chOff x="0" y="0"/>
          <a:chExt cx="0" cy="0"/>
        </a:xfrm>
      </p:grpSpPr>
      <p:sp>
        <p:nvSpPr>
          <p:cNvPr id="416" name="Google Shape;416;p99"/>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99"/>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418" name="Google Shape;418;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419" name="Shape 419"/>
        <p:cNvGrpSpPr/>
        <p:nvPr/>
      </p:nvGrpSpPr>
      <p:grpSpPr>
        <a:xfrm>
          <a:off x="0" y="0"/>
          <a:ext cx="0" cy="0"/>
          <a:chOff x="0" y="0"/>
          <a:chExt cx="0" cy="0"/>
        </a:xfrm>
      </p:grpSpPr>
      <p:sp>
        <p:nvSpPr>
          <p:cNvPr id="420" name="Google Shape;420;p1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421" name="Google Shape;421;p100"/>
          <p:cNvGrpSpPr/>
          <p:nvPr/>
        </p:nvGrpSpPr>
        <p:grpSpPr>
          <a:xfrm>
            <a:off x="830394" y="1191276"/>
            <a:ext cx="745764" cy="45826"/>
            <a:chOff x="4580561" y="2589004"/>
            <a:chExt cx="1064464" cy="25200"/>
          </a:xfrm>
        </p:grpSpPr>
        <p:sp>
          <p:nvSpPr>
            <p:cNvPr id="422" name="Google Shape;422;p100"/>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00"/>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100"/>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lgn="l">
              <a:lnSpc>
                <a:spcPct val="100000"/>
              </a:lnSpc>
              <a:spcBef>
                <a:spcPts val="0"/>
              </a:spcBef>
              <a:spcAft>
                <a:spcPts val="0"/>
              </a:spcAft>
              <a:buClr>
                <a:srgbClr val="009BDE"/>
              </a:buClr>
              <a:buSzPts val="2800"/>
              <a:buNone/>
              <a:defRPr>
                <a:solidFill>
                  <a:srgbClr val="009BDE"/>
                </a:solidFill>
              </a:defRPr>
            </a:lvl2pPr>
            <a:lvl3pPr lvl="2" rtl="0" algn="l">
              <a:lnSpc>
                <a:spcPct val="100000"/>
              </a:lnSpc>
              <a:spcBef>
                <a:spcPts val="0"/>
              </a:spcBef>
              <a:spcAft>
                <a:spcPts val="0"/>
              </a:spcAft>
              <a:buClr>
                <a:srgbClr val="009BDE"/>
              </a:buClr>
              <a:buSzPts val="2800"/>
              <a:buNone/>
              <a:defRPr>
                <a:solidFill>
                  <a:srgbClr val="009BDE"/>
                </a:solidFill>
              </a:defRPr>
            </a:lvl3pPr>
            <a:lvl4pPr lvl="3" rtl="0" algn="l">
              <a:lnSpc>
                <a:spcPct val="100000"/>
              </a:lnSpc>
              <a:spcBef>
                <a:spcPts val="0"/>
              </a:spcBef>
              <a:spcAft>
                <a:spcPts val="0"/>
              </a:spcAft>
              <a:buClr>
                <a:srgbClr val="009BDE"/>
              </a:buClr>
              <a:buSzPts val="2800"/>
              <a:buNone/>
              <a:defRPr>
                <a:solidFill>
                  <a:srgbClr val="009BDE"/>
                </a:solidFill>
              </a:defRPr>
            </a:lvl4pPr>
            <a:lvl5pPr lvl="4" rtl="0" algn="l">
              <a:lnSpc>
                <a:spcPct val="100000"/>
              </a:lnSpc>
              <a:spcBef>
                <a:spcPts val="0"/>
              </a:spcBef>
              <a:spcAft>
                <a:spcPts val="0"/>
              </a:spcAft>
              <a:buClr>
                <a:srgbClr val="009BDE"/>
              </a:buClr>
              <a:buSzPts val="2800"/>
              <a:buNone/>
              <a:defRPr>
                <a:solidFill>
                  <a:srgbClr val="009BDE"/>
                </a:solidFill>
              </a:defRPr>
            </a:lvl5pPr>
            <a:lvl6pPr lvl="5" rtl="0" algn="l">
              <a:lnSpc>
                <a:spcPct val="100000"/>
              </a:lnSpc>
              <a:spcBef>
                <a:spcPts val="0"/>
              </a:spcBef>
              <a:spcAft>
                <a:spcPts val="0"/>
              </a:spcAft>
              <a:buClr>
                <a:srgbClr val="009BDE"/>
              </a:buClr>
              <a:buSzPts val="2800"/>
              <a:buNone/>
              <a:defRPr>
                <a:solidFill>
                  <a:srgbClr val="009BDE"/>
                </a:solidFill>
              </a:defRPr>
            </a:lvl6pPr>
            <a:lvl7pPr lvl="6" rtl="0" algn="l">
              <a:lnSpc>
                <a:spcPct val="100000"/>
              </a:lnSpc>
              <a:spcBef>
                <a:spcPts val="0"/>
              </a:spcBef>
              <a:spcAft>
                <a:spcPts val="0"/>
              </a:spcAft>
              <a:buClr>
                <a:srgbClr val="009BDE"/>
              </a:buClr>
              <a:buSzPts val="2800"/>
              <a:buNone/>
              <a:defRPr>
                <a:solidFill>
                  <a:srgbClr val="009BDE"/>
                </a:solidFill>
              </a:defRPr>
            </a:lvl7pPr>
            <a:lvl8pPr lvl="7" rtl="0" algn="l">
              <a:lnSpc>
                <a:spcPct val="100000"/>
              </a:lnSpc>
              <a:spcBef>
                <a:spcPts val="0"/>
              </a:spcBef>
              <a:spcAft>
                <a:spcPts val="0"/>
              </a:spcAft>
              <a:buClr>
                <a:srgbClr val="009BDE"/>
              </a:buClr>
              <a:buSzPts val="2800"/>
              <a:buNone/>
              <a:defRPr>
                <a:solidFill>
                  <a:srgbClr val="009BDE"/>
                </a:solidFill>
              </a:defRPr>
            </a:lvl8pPr>
            <a:lvl9pPr lvl="8" rtl="0"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425" name="Shape 425"/>
        <p:cNvGrpSpPr/>
        <p:nvPr/>
      </p:nvGrpSpPr>
      <p:grpSpPr>
        <a:xfrm>
          <a:off x="0" y="0"/>
          <a:ext cx="0" cy="0"/>
          <a:chOff x="0" y="0"/>
          <a:chExt cx="0" cy="0"/>
        </a:xfrm>
      </p:grpSpPr>
      <p:pic>
        <p:nvPicPr>
          <p:cNvPr id="426" name="Google Shape;426;p10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427" name="Google Shape;427;p101"/>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428" name="Google Shape;428;p10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429" name="Shape 429"/>
        <p:cNvGrpSpPr/>
        <p:nvPr/>
      </p:nvGrpSpPr>
      <p:grpSpPr>
        <a:xfrm>
          <a:off x="0" y="0"/>
          <a:ext cx="0" cy="0"/>
          <a:chOff x="0" y="0"/>
          <a:chExt cx="0" cy="0"/>
        </a:xfrm>
      </p:grpSpPr>
      <p:sp>
        <p:nvSpPr>
          <p:cNvPr id="430" name="Google Shape;430;p10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102"/>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432" name="Google Shape;432;p10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433" name="Google Shape;433;p1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434" name="Shape 434"/>
        <p:cNvGrpSpPr/>
        <p:nvPr/>
      </p:nvGrpSpPr>
      <p:grpSpPr>
        <a:xfrm>
          <a:off x="0" y="0"/>
          <a:ext cx="0" cy="0"/>
          <a:chOff x="0" y="0"/>
          <a:chExt cx="0" cy="0"/>
        </a:xfrm>
      </p:grpSpPr>
      <p:sp>
        <p:nvSpPr>
          <p:cNvPr id="435" name="Google Shape;435;p103"/>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03"/>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437" name="Google Shape;437;p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5.xml"/><Relationship Id="rId22" Type="http://schemas.openxmlformats.org/officeDocument/2006/relationships/slideLayout" Target="../slideLayouts/slideLayout77.xml"/><Relationship Id="rId21" Type="http://schemas.openxmlformats.org/officeDocument/2006/relationships/slideLayout" Target="../slideLayouts/slideLayout76.xml"/><Relationship Id="rId24" Type="http://schemas.openxmlformats.org/officeDocument/2006/relationships/slideLayout" Target="../slideLayouts/slideLayout79.xml"/><Relationship Id="rId23" Type="http://schemas.openxmlformats.org/officeDocument/2006/relationships/slideLayout" Target="../slideLayouts/slideLayout78.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26" Type="http://schemas.openxmlformats.org/officeDocument/2006/relationships/theme" Target="../theme/theme4.xml"/><Relationship Id="rId25" Type="http://schemas.openxmlformats.org/officeDocument/2006/relationships/slideLayout" Target="../slideLayouts/slideLayout80.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9" Type="http://schemas.openxmlformats.org/officeDocument/2006/relationships/slideLayout" Target="../slideLayouts/slideLayout74.xml"/><Relationship Id="rId1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slideLayout" Target="../slideLayouts/slideLayout109.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1" Type="http://schemas.openxmlformats.org/officeDocument/2006/relationships/slideLayout" Target="../slideLayouts/slideLayout111.xml"/><Relationship Id="rId30" Type="http://schemas.openxmlformats.org/officeDocument/2006/relationships/slideLayout" Target="../slideLayouts/slideLayout110.xml"/><Relationship Id="rId11" Type="http://schemas.openxmlformats.org/officeDocument/2006/relationships/slideLayout" Target="../slideLayouts/slideLayout91.xml"/><Relationship Id="rId33" Type="http://schemas.openxmlformats.org/officeDocument/2006/relationships/slideLayout" Target="../slideLayouts/slideLayout113.xml"/><Relationship Id="rId10" Type="http://schemas.openxmlformats.org/officeDocument/2006/relationships/slideLayout" Target="../slideLayouts/slideLayout90.xml"/><Relationship Id="rId32" Type="http://schemas.openxmlformats.org/officeDocument/2006/relationships/slideLayout" Target="../slideLayouts/slideLayout112.xml"/><Relationship Id="rId13" Type="http://schemas.openxmlformats.org/officeDocument/2006/relationships/slideLayout" Target="../slideLayouts/slideLayout93.xml"/><Relationship Id="rId35" Type="http://schemas.openxmlformats.org/officeDocument/2006/relationships/slideLayout" Target="../slideLayouts/slideLayout115.xml"/><Relationship Id="rId12" Type="http://schemas.openxmlformats.org/officeDocument/2006/relationships/slideLayout" Target="../slideLayouts/slideLayout92.xml"/><Relationship Id="rId34" Type="http://schemas.openxmlformats.org/officeDocument/2006/relationships/slideLayout" Target="../slideLayouts/slideLayout114.xml"/><Relationship Id="rId15" Type="http://schemas.openxmlformats.org/officeDocument/2006/relationships/slideLayout" Target="../slideLayouts/slideLayout95.xml"/><Relationship Id="rId37" Type="http://schemas.openxmlformats.org/officeDocument/2006/relationships/theme" Target="../theme/theme5.xml"/><Relationship Id="rId14" Type="http://schemas.openxmlformats.org/officeDocument/2006/relationships/slideLayout" Target="../slideLayouts/slideLayout94.xml"/><Relationship Id="rId36" Type="http://schemas.openxmlformats.org/officeDocument/2006/relationships/slideLayout" Target="../slideLayouts/slideLayout116.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Medium"/>
              <a:buNone/>
              <a:defRPr b="0" i="0" sz="2800" u="none" cap="none" strike="noStrike">
                <a:solidFill>
                  <a:srgbClr val="000000"/>
                </a:solidFill>
                <a:latin typeface="Rubik Medium"/>
                <a:ea typeface="Rubik Medium"/>
                <a:cs typeface="Rubik Medium"/>
                <a:sym typeface="Rubik Medium"/>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237" name="Shape 237"/>
        <p:cNvGrpSpPr/>
        <p:nvPr/>
      </p:nvGrpSpPr>
      <p:grpSpPr>
        <a:xfrm>
          <a:off x="0" y="0"/>
          <a:ext cx="0" cy="0"/>
          <a:chOff x="0" y="0"/>
          <a:chExt cx="0" cy="0"/>
        </a:xfrm>
      </p:grpSpPr>
      <p:sp>
        <p:nvSpPr>
          <p:cNvPr id="238" name="Google Shape;238;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239" name="Google Shape;239;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240" name="Google Shape;240;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350" name="Shape 350"/>
        <p:cNvGrpSpPr/>
        <p:nvPr/>
      </p:nvGrpSpPr>
      <p:grpSpPr>
        <a:xfrm>
          <a:off x="0" y="0"/>
          <a:ext cx="0" cy="0"/>
          <a:chOff x="0" y="0"/>
          <a:chExt cx="0" cy="0"/>
        </a:xfrm>
      </p:grpSpPr>
      <p:sp>
        <p:nvSpPr>
          <p:cNvPr id="351" name="Google Shape;351;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Medium"/>
              <a:buNone/>
              <a:defRPr b="0" i="0" sz="2800" u="none" cap="none" strike="noStrike">
                <a:solidFill>
                  <a:srgbClr val="000000"/>
                </a:solidFill>
                <a:latin typeface="Rubik Medium"/>
                <a:ea typeface="Rubik Medium"/>
                <a:cs typeface="Rubik Medium"/>
                <a:sym typeface="Rubik Medium"/>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352" name="Google Shape;352;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353" name="Google Shape;353;p8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1.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1.png"/><Relationship Id="rId4" Type="http://schemas.openxmlformats.org/officeDocument/2006/relationships/image" Target="../media/image46.png"/><Relationship Id="rId5"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61.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6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hyperlink" Target="https://www.youtube.com/watch?v=BVFG7fd1H30" TargetMode="External"/><Relationship Id="rId5"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hyperlink" Target="https://www.naftaliharris.com/blog/visualizing-dbscan-clustering/" TargetMode="External"/><Relationship Id="rId5" Type="http://schemas.openxmlformats.org/officeDocument/2006/relationships/image" Target="../media/image59.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hyperlink" Target="https://www.naftaliharris.com/blog/visualizing-dbscan-clustering/" TargetMode="External"/><Relationship Id="rId4" Type="http://schemas.openxmlformats.org/officeDocument/2006/relationships/image" Target="../media/image59.gif"/><Relationship Id="rId5"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5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5.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6.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7.xml"/><Relationship Id="rId3" Type="http://schemas.openxmlformats.org/officeDocument/2006/relationships/image" Target="../media/image58.png"/><Relationship Id="rId4" Type="http://schemas.openxmlformats.org/officeDocument/2006/relationships/image" Target="../media/image4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12" name="Shape 612"/>
        <p:cNvGrpSpPr/>
        <p:nvPr/>
      </p:nvGrpSpPr>
      <p:grpSpPr>
        <a:xfrm>
          <a:off x="0" y="0"/>
          <a:ext cx="0" cy="0"/>
          <a:chOff x="0" y="0"/>
          <a:chExt cx="0" cy="0"/>
        </a:xfrm>
      </p:grpSpPr>
      <p:pic>
        <p:nvPicPr>
          <p:cNvPr id="613" name="Google Shape;613;p130"/>
          <p:cNvPicPr preferRelativeResize="0"/>
          <p:nvPr/>
        </p:nvPicPr>
        <p:blipFill rotWithShape="1">
          <a:blip r:embed="rId3">
            <a:alphaModFix/>
          </a:blip>
          <a:srcRect b="0" l="0" r="0" t="0"/>
          <a:stretch/>
        </p:blipFill>
        <p:spPr>
          <a:xfrm>
            <a:off x="1719250" y="580725"/>
            <a:ext cx="6276275" cy="4251049"/>
          </a:xfrm>
          <a:prstGeom prst="rect">
            <a:avLst/>
          </a:prstGeom>
          <a:noFill/>
          <a:ln>
            <a:noFill/>
          </a:ln>
        </p:spPr>
      </p:pic>
      <p:sp>
        <p:nvSpPr>
          <p:cNvPr id="614" name="Google Shape;614;p13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Mapa</a:t>
            </a:r>
            <a:endParaRPr b="1" sz="2800">
              <a:solidFill>
                <a:srgbClr val="009BDE"/>
              </a:solidFill>
              <a:latin typeface="Rubik"/>
              <a:ea typeface="Rubik"/>
              <a:cs typeface="Rubik"/>
              <a:sym typeface="Rubik"/>
            </a:endParaRPr>
          </a:p>
        </p:txBody>
      </p:sp>
      <p:sp>
        <p:nvSpPr>
          <p:cNvPr id="615" name="Google Shape;615;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19" name="Shape 619"/>
        <p:cNvGrpSpPr/>
        <p:nvPr/>
      </p:nvGrpSpPr>
      <p:grpSpPr>
        <a:xfrm>
          <a:off x="0" y="0"/>
          <a:ext cx="0" cy="0"/>
          <a:chOff x="0" y="0"/>
          <a:chExt cx="0" cy="0"/>
        </a:xfrm>
      </p:grpSpPr>
      <p:pic>
        <p:nvPicPr>
          <p:cNvPr id="620" name="Google Shape;620;p131"/>
          <p:cNvPicPr preferRelativeResize="0"/>
          <p:nvPr/>
        </p:nvPicPr>
        <p:blipFill rotWithShape="1">
          <a:blip r:embed="rId3">
            <a:alphaModFix/>
          </a:blip>
          <a:srcRect b="0" l="0" r="0" t="0"/>
          <a:stretch/>
        </p:blipFill>
        <p:spPr>
          <a:xfrm>
            <a:off x="1719250" y="580725"/>
            <a:ext cx="6276275" cy="4251049"/>
          </a:xfrm>
          <a:prstGeom prst="rect">
            <a:avLst/>
          </a:prstGeom>
          <a:noFill/>
          <a:ln>
            <a:noFill/>
          </a:ln>
        </p:spPr>
      </p:pic>
      <p:sp>
        <p:nvSpPr>
          <p:cNvPr id="621" name="Google Shape;621;p131"/>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Mapa</a:t>
            </a:r>
            <a:endParaRPr b="1" sz="2800">
              <a:solidFill>
                <a:srgbClr val="009BDE"/>
              </a:solidFill>
              <a:latin typeface="Rubik"/>
              <a:ea typeface="Rubik"/>
              <a:cs typeface="Rubik"/>
              <a:sym typeface="Rubik"/>
            </a:endParaRPr>
          </a:p>
        </p:txBody>
      </p:sp>
      <p:sp>
        <p:nvSpPr>
          <p:cNvPr id="622" name="Google Shape;622;p131"/>
          <p:cNvSpPr/>
          <p:nvPr/>
        </p:nvSpPr>
        <p:spPr>
          <a:xfrm>
            <a:off x="3099420" y="3175249"/>
            <a:ext cx="3517850" cy="1852850"/>
          </a:xfrm>
          <a:custGeom>
            <a:rect b="b" l="l" r="r" t="t"/>
            <a:pathLst>
              <a:path extrusionOk="0" h="74114" w="140714">
                <a:moveTo>
                  <a:pt x="62100" y="2956"/>
                </a:moveTo>
                <a:cubicBezTo>
                  <a:pt x="38274" y="8564"/>
                  <a:pt x="-9274" y="22787"/>
                  <a:pt x="1673" y="44680"/>
                </a:cubicBezTo>
                <a:cubicBezTo>
                  <a:pt x="5372" y="52078"/>
                  <a:pt x="13919" y="55818"/>
                  <a:pt x="20377" y="60986"/>
                </a:cubicBezTo>
                <a:cubicBezTo>
                  <a:pt x="40709" y="77255"/>
                  <a:pt x="73033" y="76298"/>
                  <a:pt x="98069" y="69138"/>
                </a:cubicBezTo>
                <a:cubicBezTo>
                  <a:pt x="101454" y="68170"/>
                  <a:pt x="105183" y="69423"/>
                  <a:pt x="108620" y="68659"/>
                </a:cubicBezTo>
                <a:cubicBezTo>
                  <a:pt x="111780" y="67957"/>
                  <a:pt x="113877" y="64831"/>
                  <a:pt x="116772" y="63383"/>
                </a:cubicBezTo>
                <a:cubicBezTo>
                  <a:pt x="125265" y="59135"/>
                  <a:pt x="135545" y="55092"/>
                  <a:pt x="139792" y="46598"/>
                </a:cubicBezTo>
                <a:cubicBezTo>
                  <a:pt x="143088" y="40007"/>
                  <a:pt x="136575" y="30878"/>
                  <a:pt x="130680" y="26456"/>
                </a:cubicBezTo>
                <a:cubicBezTo>
                  <a:pt x="125188" y="22335"/>
                  <a:pt x="117865" y="21356"/>
                  <a:pt x="111977" y="17823"/>
                </a:cubicBezTo>
                <a:cubicBezTo>
                  <a:pt x="96185" y="8346"/>
                  <a:pt x="71280" y="-8155"/>
                  <a:pt x="58264" y="4875"/>
                </a:cubicBezTo>
              </a:path>
            </a:pathLst>
          </a:custGeom>
          <a:noFill/>
          <a:ln cap="flat" cmpd="sng" w="28575">
            <a:solidFill>
              <a:schemeClr val="accent3"/>
            </a:solidFill>
            <a:prstDash val="solid"/>
            <a:round/>
            <a:headEnd len="med" w="med" type="none"/>
            <a:tailEnd len="med" w="med" type="none"/>
          </a:ln>
        </p:spPr>
      </p:sp>
      <p:pic>
        <p:nvPicPr>
          <p:cNvPr id="623" name="Google Shape;623;p131"/>
          <p:cNvPicPr preferRelativeResize="0"/>
          <p:nvPr/>
        </p:nvPicPr>
        <p:blipFill>
          <a:blip r:embed="rId4">
            <a:alphaModFix/>
          </a:blip>
          <a:stretch>
            <a:fillRect/>
          </a:stretch>
        </p:blipFill>
        <p:spPr>
          <a:xfrm>
            <a:off x="6410250" y="4117000"/>
            <a:ext cx="714900" cy="714900"/>
          </a:xfrm>
          <a:prstGeom prst="ellipse">
            <a:avLst/>
          </a:prstGeom>
          <a:noFill/>
          <a:ln>
            <a:noFill/>
          </a:ln>
        </p:spPr>
      </p:pic>
      <p:sp>
        <p:nvSpPr>
          <p:cNvPr id="624" name="Google Shape;624;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28" name="Shape 628"/>
        <p:cNvGrpSpPr/>
        <p:nvPr/>
      </p:nvGrpSpPr>
      <p:grpSpPr>
        <a:xfrm>
          <a:off x="0" y="0"/>
          <a:ext cx="0" cy="0"/>
          <a:chOff x="0" y="0"/>
          <a:chExt cx="0" cy="0"/>
        </a:xfrm>
      </p:grpSpPr>
      <p:pic>
        <p:nvPicPr>
          <p:cNvPr id="629" name="Google Shape;629;p132"/>
          <p:cNvPicPr preferRelativeResize="0"/>
          <p:nvPr/>
        </p:nvPicPr>
        <p:blipFill rotWithShape="1">
          <a:blip r:embed="rId3">
            <a:alphaModFix/>
          </a:blip>
          <a:srcRect b="0" l="0" r="0" t="0"/>
          <a:stretch/>
        </p:blipFill>
        <p:spPr>
          <a:xfrm>
            <a:off x="1719250" y="580725"/>
            <a:ext cx="6276275" cy="4251049"/>
          </a:xfrm>
          <a:prstGeom prst="rect">
            <a:avLst/>
          </a:prstGeom>
          <a:noFill/>
          <a:ln>
            <a:noFill/>
          </a:ln>
        </p:spPr>
      </p:pic>
      <p:sp>
        <p:nvSpPr>
          <p:cNvPr id="630" name="Google Shape;630;p13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Mapa</a:t>
            </a:r>
            <a:endParaRPr b="1" sz="2800">
              <a:solidFill>
                <a:srgbClr val="009BDE"/>
              </a:solidFill>
              <a:latin typeface="Rubik"/>
              <a:ea typeface="Rubik"/>
              <a:cs typeface="Rubik"/>
              <a:sym typeface="Rubik"/>
            </a:endParaRPr>
          </a:p>
        </p:txBody>
      </p:sp>
      <p:sp>
        <p:nvSpPr>
          <p:cNvPr id="631" name="Google Shape;631;p132"/>
          <p:cNvSpPr/>
          <p:nvPr/>
        </p:nvSpPr>
        <p:spPr>
          <a:xfrm>
            <a:off x="4717150" y="460975"/>
            <a:ext cx="3607959" cy="3234079"/>
          </a:xfrm>
          <a:custGeom>
            <a:rect b="b" l="l" r="r" t="t"/>
            <a:pathLst>
              <a:path extrusionOk="0" h="138179" w="155549">
                <a:moveTo>
                  <a:pt x="12898" y="86451"/>
                </a:moveTo>
                <a:cubicBezTo>
                  <a:pt x="10420" y="71584"/>
                  <a:pt x="2457" y="57938"/>
                  <a:pt x="325" y="43017"/>
                </a:cubicBezTo>
                <a:cubicBezTo>
                  <a:pt x="-1834" y="27902"/>
                  <a:pt x="9771" y="9444"/>
                  <a:pt x="23947" y="3774"/>
                </a:cubicBezTo>
                <a:cubicBezTo>
                  <a:pt x="31669" y="685"/>
                  <a:pt x="40408" y="1187"/>
                  <a:pt x="48712" y="726"/>
                </a:cubicBezTo>
                <a:cubicBezTo>
                  <a:pt x="62295" y="-29"/>
                  <a:pt x="76281" y="-668"/>
                  <a:pt x="89479" y="2631"/>
                </a:cubicBezTo>
                <a:cubicBezTo>
                  <a:pt x="100636" y="5420"/>
                  <a:pt x="109776" y="13562"/>
                  <a:pt x="119197" y="20157"/>
                </a:cubicBezTo>
                <a:cubicBezTo>
                  <a:pt x="135888" y="31841"/>
                  <a:pt x="151662" y="49590"/>
                  <a:pt x="155011" y="69687"/>
                </a:cubicBezTo>
                <a:cubicBezTo>
                  <a:pt x="156349" y="77713"/>
                  <a:pt x="154767" y="85984"/>
                  <a:pt x="153868" y="94071"/>
                </a:cubicBezTo>
                <a:cubicBezTo>
                  <a:pt x="152649" y="105043"/>
                  <a:pt x="149897" y="118134"/>
                  <a:pt x="140914" y="124551"/>
                </a:cubicBezTo>
                <a:cubicBezTo>
                  <a:pt x="131043" y="131602"/>
                  <a:pt x="118633" y="135027"/>
                  <a:pt x="106624" y="136743"/>
                </a:cubicBezTo>
                <a:cubicBezTo>
                  <a:pt x="97820" y="138001"/>
                  <a:pt x="88758" y="138763"/>
                  <a:pt x="79954" y="137505"/>
                </a:cubicBezTo>
                <a:cubicBezTo>
                  <a:pt x="60357" y="134705"/>
                  <a:pt x="44422" y="118737"/>
                  <a:pt x="30424" y="104739"/>
                </a:cubicBezTo>
                <a:cubicBezTo>
                  <a:pt x="24262" y="98577"/>
                  <a:pt x="16414" y="93484"/>
                  <a:pt x="12517" y="85689"/>
                </a:cubicBezTo>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132"/>
          <p:cNvPicPr preferRelativeResize="0"/>
          <p:nvPr/>
        </p:nvPicPr>
        <p:blipFill rotWithShape="1">
          <a:blip r:embed="rId4">
            <a:alphaModFix/>
          </a:blip>
          <a:srcRect b="36429" l="19440" r="22802" t="31989"/>
          <a:stretch/>
        </p:blipFill>
        <p:spPr>
          <a:xfrm>
            <a:off x="7511575" y="1154025"/>
            <a:ext cx="1396650" cy="473475"/>
          </a:xfrm>
          <a:prstGeom prst="rect">
            <a:avLst/>
          </a:prstGeom>
          <a:noFill/>
          <a:ln>
            <a:noFill/>
          </a:ln>
        </p:spPr>
      </p:pic>
      <p:sp>
        <p:nvSpPr>
          <p:cNvPr id="633" name="Google Shape;633;p132"/>
          <p:cNvSpPr/>
          <p:nvPr/>
        </p:nvSpPr>
        <p:spPr>
          <a:xfrm>
            <a:off x="3099420" y="3175249"/>
            <a:ext cx="3517850" cy="1852850"/>
          </a:xfrm>
          <a:custGeom>
            <a:rect b="b" l="l" r="r" t="t"/>
            <a:pathLst>
              <a:path extrusionOk="0" h="74114" w="140714">
                <a:moveTo>
                  <a:pt x="62100" y="2956"/>
                </a:moveTo>
                <a:cubicBezTo>
                  <a:pt x="38274" y="8564"/>
                  <a:pt x="-9274" y="22787"/>
                  <a:pt x="1673" y="44680"/>
                </a:cubicBezTo>
                <a:cubicBezTo>
                  <a:pt x="5372" y="52078"/>
                  <a:pt x="13919" y="55818"/>
                  <a:pt x="20377" y="60986"/>
                </a:cubicBezTo>
                <a:cubicBezTo>
                  <a:pt x="40709" y="77255"/>
                  <a:pt x="73033" y="76298"/>
                  <a:pt x="98069" y="69138"/>
                </a:cubicBezTo>
                <a:cubicBezTo>
                  <a:pt x="101454" y="68170"/>
                  <a:pt x="105183" y="69423"/>
                  <a:pt x="108620" y="68659"/>
                </a:cubicBezTo>
                <a:cubicBezTo>
                  <a:pt x="111780" y="67957"/>
                  <a:pt x="113877" y="64831"/>
                  <a:pt x="116772" y="63383"/>
                </a:cubicBezTo>
                <a:cubicBezTo>
                  <a:pt x="125265" y="59135"/>
                  <a:pt x="135545" y="55092"/>
                  <a:pt x="139792" y="46598"/>
                </a:cubicBezTo>
                <a:cubicBezTo>
                  <a:pt x="143088" y="40007"/>
                  <a:pt x="136575" y="30878"/>
                  <a:pt x="130680" y="26456"/>
                </a:cubicBezTo>
                <a:cubicBezTo>
                  <a:pt x="125188" y="22335"/>
                  <a:pt x="117865" y="21356"/>
                  <a:pt x="111977" y="17823"/>
                </a:cubicBezTo>
                <a:cubicBezTo>
                  <a:pt x="96185" y="8346"/>
                  <a:pt x="71280" y="-8155"/>
                  <a:pt x="58264" y="4875"/>
                </a:cubicBezTo>
              </a:path>
            </a:pathLst>
          </a:custGeom>
          <a:noFill/>
          <a:ln cap="flat" cmpd="sng" w="28575">
            <a:solidFill>
              <a:schemeClr val="accent3"/>
            </a:solidFill>
            <a:prstDash val="solid"/>
            <a:round/>
            <a:headEnd len="med" w="med" type="none"/>
            <a:tailEnd len="med" w="med" type="none"/>
          </a:ln>
        </p:spPr>
      </p:sp>
      <p:pic>
        <p:nvPicPr>
          <p:cNvPr id="634" name="Google Shape;634;p132"/>
          <p:cNvPicPr preferRelativeResize="0"/>
          <p:nvPr/>
        </p:nvPicPr>
        <p:blipFill>
          <a:blip r:embed="rId5">
            <a:alphaModFix/>
          </a:blip>
          <a:stretch>
            <a:fillRect/>
          </a:stretch>
        </p:blipFill>
        <p:spPr>
          <a:xfrm>
            <a:off x="6410250" y="4117000"/>
            <a:ext cx="714900" cy="714900"/>
          </a:xfrm>
          <a:prstGeom prst="ellipse">
            <a:avLst/>
          </a:prstGeom>
          <a:noFill/>
          <a:ln>
            <a:noFill/>
          </a:ln>
        </p:spPr>
      </p:pic>
      <p:sp>
        <p:nvSpPr>
          <p:cNvPr id="635" name="Google Shape;635;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39" name="Shape 639"/>
        <p:cNvGrpSpPr/>
        <p:nvPr/>
      </p:nvGrpSpPr>
      <p:grpSpPr>
        <a:xfrm>
          <a:off x="0" y="0"/>
          <a:ext cx="0" cy="0"/>
          <a:chOff x="0" y="0"/>
          <a:chExt cx="0" cy="0"/>
        </a:xfrm>
      </p:grpSpPr>
      <p:pic>
        <p:nvPicPr>
          <p:cNvPr id="640" name="Google Shape;640;p133"/>
          <p:cNvPicPr preferRelativeResize="0"/>
          <p:nvPr/>
        </p:nvPicPr>
        <p:blipFill rotWithShape="1">
          <a:blip r:embed="rId3">
            <a:alphaModFix/>
          </a:blip>
          <a:srcRect b="0" l="0" r="0" t="0"/>
          <a:stretch/>
        </p:blipFill>
        <p:spPr>
          <a:xfrm>
            <a:off x="1719250" y="580725"/>
            <a:ext cx="6276275" cy="4251049"/>
          </a:xfrm>
          <a:prstGeom prst="rect">
            <a:avLst/>
          </a:prstGeom>
          <a:noFill/>
          <a:ln>
            <a:noFill/>
          </a:ln>
        </p:spPr>
      </p:pic>
      <p:sp>
        <p:nvSpPr>
          <p:cNvPr id="641" name="Google Shape;641;p13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Mapa</a:t>
            </a:r>
            <a:endParaRPr b="1" sz="2800">
              <a:solidFill>
                <a:srgbClr val="009BDE"/>
              </a:solidFill>
              <a:latin typeface="Rubik"/>
              <a:ea typeface="Rubik"/>
              <a:cs typeface="Rubik"/>
              <a:sym typeface="Rubik"/>
            </a:endParaRPr>
          </a:p>
        </p:txBody>
      </p:sp>
      <p:sp>
        <p:nvSpPr>
          <p:cNvPr id="642" name="Google Shape;642;p133"/>
          <p:cNvSpPr/>
          <p:nvPr/>
        </p:nvSpPr>
        <p:spPr>
          <a:xfrm>
            <a:off x="4717150" y="460975"/>
            <a:ext cx="3607959" cy="3234079"/>
          </a:xfrm>
          <a:custGeom>
            <a:rect b="b" l="l" r="r" t="t"/>
            <a:pathLst>
              <a:path extrusionOk="0" h="138179" w="155549">
                <a:moveTo>
                  <a:pt x="12898" y="86451"/>
                </a:moveTo>
                <a:cubicBezTo>
                  <a:pt x="10420" y="71584"/>
                  <a:pt x="2457" y="57938"/>
                  <a:pt x="325" y="43017"/>
                </a:cubicBezTo>
                <a:cubicBezTo>
                  <a:pt x="-1834" y="27902"/>
                  <a:pt x="9771" y="9444"/>
                  <a:pt x="23947" y="3774"/>
                </a:cubicBezTo>
                <a:cubicBezTo>
                  <a:pt x="31669" y="685"/>
                  <a:pt x="40408" y="1187"/>
                  <a:pt x="48712" y="726"/>
                </a:cubicBezTo>
                <a:cubicBezTo>
                  <a:pt x="62295" y="-29"/>
                  <a:pt x="76281" y="-668"/>
                  <a:pt x="89479" y="2631"/>
                </a:cubicBezTo>
                <a:cubicBezTo>
                  <a:pt x="100636" y="5420"/>
                  <a:pt x="109776" y="13562"/>
                  <a:pt x="119197" y="20157"/>
                </a:cubicBezTo>
                <a:cubicBezTo>
                  <a:pt x="135888" y="31841"/>
                  <a:pt x="151662" y="49590"/>
                  <a:pt x="155011" y="69687"/>
                </a:cubicBezTo>
                <a:cubicBezTo>
                  <a:pt x="156349" y="77713"/>
                  <a:pt x="154767" y="85984"/>
                  <a:pt x="153868" y="94071"/>
                </a:cubicBezTo>
                <a:cubicBezTo>
                  <a:pt x="152649" y="105043"/>
                  <a:pt x="149897" y="118134"/>
                  <a:pt x="140914" y="124551"/>
                </a:cubicBezTo>
                <a:cubicBezTo>
                  <a:pt x="131043" y="131602"/>
                  <a:pt x="118633" y="135027"/>
                  <a:pt x="106624" y="136743"/>
                </a:cubicBezTo>
                <a:cubicBezTo>
                  <a:pt x="97820" y="138001"/>
                  <a:pt x="88758" y="138763"/>
                  <a:pt x="79954" y="137505"/>
                </a:cubicBezTo>
                <a:cubicBezTo>
                  <a:pt x="60357" y="134705"/>
                  <a:pt x="44422" y="118737"/>
                  <a:pt x="30424" y="104739"/>
                </a:cubicBezTo>
                <a:cubicBezTo>
                  <a:pt x="24262" y="98577"/>
                  <a:pt x="16414" y="93484"/>
                  <a:pt x="12517" y="85689"/>
                </a:cubicBezTo>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3" name="Google Shape;643;p133"/>
          <p:cNvPicPr preferRelativeResize="0"/>
          <p:nvPr/>
        </p:nvPicPr>
        <p:blipFill rotWithShape="1">
          <a:blip r:embed="rId4">
            <a:alphaModFix/>
          </a:blip>
          <a:srcRect b="36429" l="19440" r="22802" t="31989"/>
          <a:stretch/>
        </p:blipFill>
        <p:spPr>
          <a:xfrm>
            <a:off x="7511575" y="1154025"/>
            <a:ext cx="1396650" cy="473475"/>
          </a:xfrm>
          <a:prstGeom prst="rect">
            <a:avLst/>
          </a:prstGeom>
          <a:noFill/>
          <a:ln>
            <a:noFill/>
          </a:ln>
        </p:spPr>
      </p:pic>
      <p:sp>
        <p:nvSpPr>
          <p:cNvPr id="644" name="Google Shape;644;p133"/>
          <p:cNvSpPr/>
          <p:nvPr/>
        </p:nvSpPr>
        <p:spPr>
          <a:xfrm>
            <a:off x="3099420" y="3175249"/>
            <a:ext cx="3517850" cy="1852850"/>
          </a:xfrm>
          <a:custGeom>
            <a:rect b="b" l="l" r="r" t="t"/>
            <a:pathLst>
              <a:path extrusionOk="0" h="74114" w="140714">
                <a:moveTo>
                  <a:pt x="62100" y="2956"/>
                </a:moveTo>
                <a:cubicBezTo>
                  <a:pt x="38274" y="8564"/>
                  <a:pt x="-9274" y="22787"/>
                  <a:pt x="1673" y="44680"/>
                </a:cubicBezTo>
                <a:cubicBezTo>
                  <a:pt x="5372" y="52078"/>
                  <a:pt x="13919" y="55818"/>
                  <a:pt x="20377" y="60986"/>
                </a:cubicBezTo>
                <a:cubicBezTo>
                  <a:pt x="40709" y="77255"/>
                  <a:pt x="73033" y="76298"/>
                  <a:pt x="98069" y="69138"/>
                </a:cubicBezTo>
                <a:cubicBezTo>
                  <a:pt x="101454" y="68170"/>
                  <a:pt x="105183" y="69423"/>
                  <a:pt x="108620" y="68659"/>
                </a:cubicBezTo>
                <a:cubicBezTo>
                  <a:pt x="111780" y="67957"/>
                  <a:pt x="113877" y="64831"/>
                  <a:pt x="116772" y="63383"/>
                </a:cubicBezTo>
                <a:cubicBezTo>
                  <a:pt x="125265" y="59135"/>
                  <a:pt x="135545" y="55092"/>
                  <a:pt x="139792" y="46598"/>
                </a:cubicBezTo>
                <a:cubicBezTo>
                  <a:pt x="143088" y="40007"/>
                  <a:pt x="136575" y="30878"/>
                  <a:pt x="130680" y="26456"/>
                </a:cubicBezTo>
                <a:cubicBezTo>
                  <a:pt x="125188" y="22335"/>
                  <a:pt x="117865" y="21356"/>
                  <a:pt x="111977" y="17823"/>
                </a:cubicBezTo>
                <a:cubicBezTo>
                  <a:pt x="96185" y="8346"/>
                  <a:pt x="71280" y="-8155"/>
                  <a:pt x="58264" y="4875"/>
                </a:cubicBezTo>
              </a:path>
            </a:pathLst>
          </a:custGeom>
          <a:noFill/>
          <a:ln cap="flat" cmpd="sng" w="28575">
            <a:solidFill>
              <a:schemeClr val="accent3"/>
            </a:solidFill>
            <a:prstDash val="solid"/>
            <a:round/>
            <a:headEnd len="med" w="med" type="none"/>
            <a:tailEnd len="med" w="med" type="none"/>
          </a:ln>
        </p:spPr>
      </p:sp>
      <p:pic>
        <p:nvPicPr>
          <p:cNvPr id="645" name="Google Shape;645;p133"/>
          <p:cNvPicPr preferRelativeResize="0"/>
          <p:nvPr/>
        </p:nvPicPr>
        <p:blipFill>
          <a:blip r:embed="rId5">
            <a:alphaModFix/>
          </a:blip>
          <a:stretch>
            <a:fillRect/>
          </a:stretch>
        </p:blipFill>
        <p:spPr>
          <a:xfrm>
            <a:off x="6410250" y="4117000"/>
            <a:ext cx="714900" cy="714900"/>
          </a:xfrm>
          <a:prstGeom prst="ellipse">
            <a:avLst/>
          </a:prstGeom>
          <a:noFill/>
          <a:ln>
            <a:noFill/>
          </a:ln>
        </p:spPr>
      </p:pic>
      <p:sp>
        <p:nvSpPr>
          <p:cNvPr id="646" name="Google Shape;646;p133"/>
          <p:cNvSpPr/>
          <p:nvPr/>
        </p:nvSpPr>
        <p:spPr>
          <a:xfrm>
            <a:off x="1509623" y="587475"/>
            <a:ext cx="3138350" cy="3165100"/>
          </a:xfrm>
          <a:custGeom>
            <a:rect b="b" l="l" r="r" t="t"/>
            <a:pathLst>
              <a:path extrusionOk="0" h="126604" w="125534">
                <a:moveTo>
                  <a:pt x="78214" y="0"/>
                </a:moveTo>
                <a:cubicBezTo>
                  <a:pt x="57630" y="5614"/>
                  <a:pt x="37672" y="16570"/>
                  <a:pt x="22582" y="31653"/>
                </a:cubicBezTo>
                <a:cubicBezTo>
                  <a:pt x="15864" y="38367"/>
                  <a:pt x="6447" y="43456"/>
                  <a:pt x="2920" y="52275"/>
                </a:cubicBezTo>
                <a:cubicBezTo>
                  <a:pt x="593" y="58094"/>
                  <a:pt x="2030" y="64796"/>
                  <a:pt x="1001" y="70978"/>
                </a:cubicBezTo>
                <a:cubicBezTo>
                  <a:pt x="107" y="76349"/>
                  <a:pt x="-1059" y="82753"/>
                  <a:pt x="1960" y="87284"/>
                </a:cubicBezTo>
                <a:cubicBezTo>
                  <a:pt x="11120" y="101029"/>
                  <a:pt x="20757" y="116345"/>
                  <a:pt x="35531" y="123732"/>
                </a:cubicBezTo>
                <a:cubicBezTo>
                  <a:pt x="42257" y="127095"/>
                  <a:pt x="51089" y="127483"/>
                  <a:pt x="58071" y="124691"/>
                </a:cubicBezTo>
                <a:cubicBezTo>
                  <a:pt x="59972" y="123931"/>
                  <a:pt x="60966" y="121615"/>
                  <a:pt x="62867" y="120855"/>
                </a:cubicBezTo>
                <a:cubicBezTo>
                  <a:pt x="70902" y="117642"/>
                  <a:pt x="80545" y="119449"/>
                  <a:pt x="88285" y="115579"/>
                </a:cubicBezTo>
                <a:cubicBezTo>
                  <a:pt x="99714" y="109865"/>
                  <a:pt x="109013" y="99834"/>
                  <a:pt x="116101" y="89202"/>
                </a:cubicBezTo>
                <a:cubicBezTo>
                  <a:pt x="118123" y="86169"/>
                  <a:pt x="121930" y="84106"/>
                  <a:pt x="122815" y="80570"/>
                </a:cubicBezTo>
                <a:cubicBezTo>
                  <a:pt x="126425" y="66147"/>
                  <a:pt x="122335" y="50837"/>
                  <a:pt x="122335" y="35969"/>
                </a:cubicBezTo>
                <a:cubicBezTo>
                  <a:pt x="122335" y="32292"/>
                  <a:pt x="120970" y="28353"/>
                  <a:pt x="122335" y="24939"/>
                </a:cubicBezTo>
                <a:cubicBezTo>
                  <a:pt x="124243" y="20168"/>
                  <a:pt x="127406" y="13226"/>
                  <a:pt x="123774" y="9592"/>
                </a:cubicBezTo>
                <a:cubicBezTo>
                  <a:pt x="111846" y="-2342"/>
                  <a:pt x="90770" y="960"/>
                  <a:pt x="73898" y="960"/>
                </a:cubicBezTo>
              </a:path>
            </a:pathLst>
          </a:custGeom>
          <a:noFill/>
          <a:ln cap="flat" cmpd="sng" w="28575">
            <a:solidFill>
              <a:srgbClr val="009BDE"/>
            </a:solidFill>
            <a:prstDash val="solid"/>
            <a:round/>
            <a:headEnd len="med" w="med" type="none"/>
            <a:tailEnd len="med" w="med" type="none"/>
          </a:ln>
        </p:spPr>
      </p:sp>
      <p:pic>
        <p:nvPicPr>
          <p:cNvPr id="647" name="Google Shape;647;p133"/>
          <p:cNvPicPr preferRelativeResize="0"/>
          <p:nvPr/>
        </p:nvPicPr>
        <p:blipFill>
          <a:blip r:embed="rId6">
            <a:alphaModFix/>
          </a:blip>
          <a:stretch>
            <a:fillRect/>
          </a:stretch>
        </p:blipFill>
        <p:spPr>
          <a:xfrm flipH="1">
            <a:off x="477587" y="1707049"/>
            <a:ext cx="1032040" cy="587100"/>
          </a:xfrm>
          <a:prstGeom prst="rect">
            <a:avLst/>
          </a:prstGeom>
          <a:noFill/>
          <a:ln>
            <a:noFill/>
          </a:ln>
        </p:spPr>
      </p:pic>
      <p:sp>
        <p:nvSpPr>
          <p:cNvPr id="648" name="Google Shape;648;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52" name="Shape 652"/>
        <p:cNvGrpSpPr/>
        <p:nvPr/>
      </p:nvGrpSpPr>
      <p:grpSpPr>
        <a:xfrm>
          <a:off x="0" y="0"/>
          <a:ext cx="0" cy="0"/>
          <a:chOff x="0" y="0"/>
          <a:chExt cx="0" cy="0"/>
        </a:xfrm>
      </p:grpSpPr>
      <p:sp>
        <p:nvSpPr>
          <p:cNvPr id="653" name="Google Shape;653;p134"/>
          <p:cNvSpPr txBox="1"/>
          <p:nvPr/>
        </p:nvSpPr>
        <p:spPr>
          <a:xfrm>
            <a:off x="806950" y="587250"/>
            <a:ext cx="7530300" cy="185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2400">
                <a:solidFill>
                  <a:srgbClr val="FFFFFF"/>
                </a:solidFill>
                <a:latin typeface="Rubik"/>
                <a:ea typeface="Rubik"/>
                <a:cs typeface="Rubik"/>
                <a:sym typeface="Rubik"/>
              </a:rPr>
              <a:t>Si venían un poco perdidos con Redes Neuronales, </a:t>
            </a:r>
            <a:endParaRPr sz="4200">
              <a:solidFill>
                <a:srgbClr val="E1446D"/>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57" name="Shape 657"/>
        <p:cNvGrpSpPr/>
        <p:nvPr/>
      </p:nvGrpSpPr>
      <p:grpSpPr>
        <a:xfrm>
          <a:off x="0" y="0"/>
          <a:ext cx="0" cy="0"/>
          <a:chOff x="0" y="0"/>
          <a:chExt cx="0" cy="0"/>
        </a:xfrm>
      </p:grpSpPr>
      <p:sp>
        <p:nvSpPr>
          <p:cNvPr id="658" name="Google Shape;658;p135"/>
          <p:cNvSpPr txBox="1"/>
          <p:nvPr/>
        </p:nvSpPr>
        <p:spPr>
          <a:xfrm>
            <a:off x="806950" y="587250"/>
            <a:ext cx="7530300" cy="185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s" sz="2400">
                <a:solidFill>
                  <a:srgbClr val="FFFFFF"/>
                </a:solidFill>
                <a:latin typeface="Rubik"/>
                <a:ea typeface="Rubik"/>
                <a:cs typeface="Rubik"/>
                <a:sym typeface="Rubik"/>
              </a:rPr>
              <a:t>Si venían un poco perdidos hasta ahora, </a:t>
            </a:r>
            <a:r>
              <a:rPr lang="es" sz="4200">
                <a:solidFill>
                  <a:srgbClr val="E1446D"/>
                </a:solidFill>
                <a:latin typeface="Rubik"/>
                <a:ea typeface="Rubik"/>
                <a:cs typeface="Rubik"/>
                <a:sym typeface="Rubik"/>
              </a:rPr>
              <a:t>¡bienvenidos al barco de Aprendizaje No Supervisado!</a:t>
            </a:r>
            <a:endParaRPr sz="4200">
              <a:solidFill>
                <a:srgbClr val="E1446D"/>
              </a:solidFill>
              <a:latin typeface="Rubik"/>
              <a:ea typeface="Rubik"/>
              <a:cs typeface="Rubik"/>
              <a:sym typeface="Rubik"/>
            </a:endParaRPr>
          </a:p>
        </p:txBody>
      </p:sp>
      <p:pic>
        <p:nvPicPr>
          <p:cNvPr id="659" name="Google Shape;659;p135"/>
          <p:cNvPicPr preferRelativeResize="0"/>
          <p:nvPr/>
        </p:nvPicPr>
        <p:blipFill rotWithShape="1">
          <a:blip r:embed="rId3">
            <a:alphaModFix/>
          </a:blip>
          <a:srcRect b="0" l="0" r="0" t="0"/>
          <a:stretch/>
        </p:blipFill>
        <p:spPr>
          <a:xfrm>
            <a:off x="3194054" y="2885500"/>
            <a:ext cx="2784917" cy="185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36"/>
          <p:cNvSpPr txBox="1"/>
          <p:nvPr>
            <p:ph type="title"/>
          </p:nvPr>
        </p:nvSpPr>
        <p:spPr>
          <a:xfrm>
            <a:off x="727650" y="598075"/>
            <a:ext cx="78087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Solo datos</a:t>
            </a:r>
            <a:endParaRPr/>
          </a:p>
        </p:txBody>
      </p:sp>
      <p:sp>
        <p:nvSpPr>
          <p:cNvPr id="665" name="Google Shape;665;p136"/>
          <p:cNvSpPr txBox="1"/>
          <p:nvPr/>
        </p:nvSpPr>
        <p:spPr>
          <a:xfrm>
            <a:off x="727650" y="1527600"/>
            <a:ext cx="7334400" cy="2308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s" sz="3000">
                <a:solidFill>
                  <a:srgbClr val="434343"/>
                </a:solidFill>
                <a:latin typeface="Rubik"/>
                <a:ea typeface="Rubik"/>
                <a:cs typeface="Rubik"/>
                <a:sym typeface="Rubik"/>
              </a:rPr>
              <a:t>Llamamos </a:t>
            </a:r>
            <a:r>
              <a:rPr lang="es" sz="3000">
                <a:solidFill>
                  <a:srgbClr val="E1446D"/>
                </a:solidFill>
                <a:latin typeface="Rubik"/>
                <a:ea typeface="Rubik"/>
                <a:cs typeface="Rubik"/>
                <a:sym typeface="Rubik"/>
              </a:rPr>
              <a:t>Aprendizaje No Supervisado</a:t>
            </a:r>
            <a:r>
              <a:rPr lang="es" sz="3000">
                <a:solidFill>
                  <a:srgbClr val="434343"/>
                </a:solidFill>
                <a:latin typeface="Rubik"/>
                <a:ea typeface="Rubik"/>
                <a:cs typeface="Rubik"/>
                <a:sym typeface="Rubik"/>
              </a:rPr>
              <a:t> a los métodos para trabajar con datos (instancias) que no tienen asociados una etiqueta (una clase o un valor). </a:t>
            </a:r>
            <a:endParaRPr sz="30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sz="1800">
              <a:solidFill>
                <a:srgbClr val="434343"/>
              </a:solidFill>
              <a:latin typeface="Rubik"/>
              <a:ea typeface="Rubik"/>
              <a:cs typeface="Rubik"/>
              <a:sym typeface="Rubik"/>
            </a:endParaRPr>
          </a:p>
        </p:txBody>
      </p:sp>
      <p:sp>
        <p:nvSpPr>
          <p:cNvPr id="666" name="Google Shape;666;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137"/>
          <p:cNvSpPr/>
          <p:nvPr/>
        </p:nvSpPr>
        <p:spPr>
          <a:xfrm>
            <a:off x="4294225" y="2452125"/>
            <a:ext cx="4330200" cy="2691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7"/>
          <p:cNvSpPr txBox="1"/>
          <p:nvPr>
            <p:ph type="title"/>
          </p:nvPr>
        </p:nvSpPr>
        <p:spPr>
          <a:xfrm>
            <a:off x="727650" y="598075"/>
            <a:ext cx="78087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Solo datos</a:t>
            </a:r>
            <a:endParaRPr/>
          </a:p>
        </p:txBody>
      </p:sp>
      <p:sp>
        <p:nvSpPr>
          <p:cNvPr id="673" name="Google Shape;673;p137"/>
          <p:cNvSpPr txBox="1"/>
          <p:nvPr/>
        </p:nvSpPr>
        <p:spPr>
          <a:xfrm>
            <a:off x="727650" y="1527600"/>
            <a:ext cx="7581000" cy="74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s" sz="1600">
                <a:solidFill>
                  <a:srgbClr val="434343"/>
                </a:solidFill>
                <a:latin typeface="Rubik"/>
                <a:ea typeface="Rubik"/>
                <a:cs typeface="Rubik"/>
                <a:sym typeface="Rubik"/>
              </a:rPr>
              <a:t>Llamamos </a:t>
            </a:r>
            <a:r>
              <a:rPr lang="es" sz="1600">
                <a:solidFill>
                  <a:srgbClr val="E1446D"/>
                </a:solidFill>
                <a:latin typeface="Rubik"/>
                <a:ea typeface="Rubik"/>
                <a:cs typeface="Rubik"/>
                <a:sym typeface="Rubik"/>
              </a:rPr>
              <a:t>Aprendizaje No Supervisado</a:t>
            </a:r>
            <a:r>
              <a:rPr lang="es" sz="1600">
                <a:solidFill>
                  <a:srgbClr val="434343"/>
                </a:solidFill>
                <a:latin typeface="Rubik"/>
                <a:ea typeface="Rubik"/>
                <a:cs typeface="Rubik"/>
                <a:sym typeface="Rubik"/>
              </a:rPr>
              <a:t> a los métodos para trabajar con datos (instancias) que no tienen asociados una etiqueta (una clase o un valor). </a:t>
            </a:r>
            <a:endParaRPr sz="16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sz="1600">
              <a:solidFill>
                <a:srgbClr val="434343"/>
              </a:solidFill>
              <a:latin typeface="Rubik"/>
              <a:ea typeface="Rubik"/>
              <a:cs typeface="Rubik"/>
              <a:sym typeface="Rubik"/>
            </a:endParaRPr>
          </a:p>
        </p:txBody>
      </p:sp>
      <p:sp>
        <p:nvSpPr>
          <p:cNvPr id="674" name="Google Shape;674;p137"/>
          <p:cNvSpPr txBox="1"/>
          <p:nvPr/>
        </p:nvSpPr>
        <p:spPr>
          <a:xfrm>
            <a:off x="4499950" y="2695050"/>
            <a:ext cx="4036500" cy="20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434343"/>
                </a:solidFill>
                <a:latin typeface="Rubik"/>
                <a:ea typeface="Rubik"/>
                <a:cs typeface="Rubik"/>
                <a:sym typeface="Rubik"/>
              </a:rPr>
              <a:t>A diferencia del </a:t>
            </a:r>
            <a:r>
              <a:rPr b="1" lang="es" sz="2200">
                <a:solidFill>
                  <a:srgbClr val="434343"/>
                </a:solidFill>
                <a:latin typeface="Rubik"/>
                <a:ea typeface="Rubik"/>
                <a:cs typeface="Rubik"/>
                <a:sym typeface="Rubik"/>
              </a:rPr>
              <a:t>Aprendizaje Supervisado</a:t>
            </a:r>
            <a:r>
              <a:rPr lang="es" sz="2200">
                <a:solidFill>
                  <a:srgbClr val="434343"/>
                </a:solidFill>
                <a:latin typeface="Rubik"/>
                <a:ea typeface="Rubik"/>
                <a:cs typeface="Rubik"/>
                <a:sym typeface="Rubik"/>
              </a:rPr>
              <a:t>, el objetivo ya no pasa por predecir la etiqueta, sino por encontrar </a:t>
            </a:r>
            <a:r>
              <a:rPr b="1" lang="es" sz="2200">
                <a:solidFill>
                  <a:srgbClr val="434343"/>
                </a:solidFill>
                <a:latin typeface="Rubik"/>
                <a:ea typeface="Rubik"/>
                <a:cs typeface="Rubik"/>
                <a:sym typeface="Rubik"/>
              </a:rPr>
              <a:t>patrones en el set de datos</a:t>
            </a:r>
            <a:r>
              <a:rPr lang="es" sz="2200">
                <a:solidFill>
                  <a:srgbClr val="434343"/>
                </a:solidFill>
                <a:latin typeface="Rubik"/>
                <a:ea typeface="Rubik"/>
                <a:cs typeface="Rubik"/>
                <a:sym typeface="Rubik"/>
              </a:rPr>
              <a:t>.</a:t>
            </a:r>
            <a:endParaRPr sz="2200">
              <a:solidFill>
                <a:srgbClr val="434343"/>
              </a:solidFill>
              <a:latin typeface="Rubik"/>
              <a:ea typeface="Rubik"/>
              <a:cs typeface="Rubik"/>
              <a:sym typeface="Rubik"/>
            </a:endParaRPr>
          </a:p>
        </p:txBody>
      </p:sp>
      <p:sp>
        <p:nvSpPr>
          <p:cNvPr id="675" name="Google Shape;675;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38"/>
          <p:cNvSpPr txBox="1"/>
          <p:nvPr>
            <p:ph type="title"/>
          </p:nvPr>
        </p:nvSpPr>
        <p:spPr>
          <a:xfrm>
            <a:off x="727650" y="598075"/>
            <a:ext cx="78087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Solo datos</a:t>
            </a:r>
            <a:endParaRPr/>
          </a:p>
        </p:txBody>
      </p:sp>
      <p:sp>
        <p:nvSpPr>
          <p:cNvPr id="681" name="Google Shape;681;p138"/>
          <p:cNvSpPr txBox="1"/>
          <p:nvPr/>
        </p:nvSpPr>
        <p:spPr>
          <a:xfrm>
            <a:off x="727650" y="1527600"/>
            <a:ext cx="7581000" cy="74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s" sz="1600">
                <a:solidFill>
                  <a:srgbClr val="434343"/>
                </a:solidFill>
                <a:latin typeface="Rubik"/>
                <a:ea typeface="Rubik"/>
                <a:cs typeface="Rubik"/>
                <a:sym typeface="Rubik"/>
              </a:rPr>
              <a:t>Llamamos </a:t>
            </a:r>
            <a:r>
              <a:rPr lang="es" sz="1600">
                <a:solidFill>
                  <a:srgbClr val="E1446D"/>
                </a:solidFill>
                <a:latin typeface="Rubik"/>
                <a:ea typeface="Rubik"/>
                <a:cs typeface="Rubik"/>
                <a:sym typeface="Rubik"/>
              </a:rPr>
              <a:t>Aprendizaje No Supervisado</a:t>
            </a:r>
            <a:r>
              <a:rPr lang="es" sz="1600">
                <a:solidFill>
                  <a:srgbClr val="434343"/>
                </a:solidFill>
                <a:latin typeface="Rubik"/>
                <a:ea typeface="Rubik"/>
                <a:cs typeface="Rubik"/>
                <a:sym typeface="Rubik"/>
              </a:rPr>
              <a:t> a los métodos para trabajar con datos (instancias) que no tienen asociados una etiqueta (una clase o un valor). </a:t>
            </a:r>
            <a:endParaRPr sz="16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sz="1600">
              <a:solidFill>
                <a:srgbClr val="434343"/>
              </a:solidFill>
              <a:latin typeface="Rubik"/>
              <a:ea typeface="Rubik"/>
              <a:cs typeface="Rubik"/>
              <a:sym typeface="Rubik"/>
            </a:endParaRPr>
          </a:p>
        </p:txBody>
      </p:sp>
      <p:cxnSp>
        <p:nvCxnSpPr>
          <p:cNvPr id="682" name="Google Shape;682;p138"/>
          <p:cNvCxnSpPr/>
          <p:nvPr/>
        </p:nvCxnSpPr>
        <p:spPr>
          <a:xfrm>
            <a:off x="2248800" y="2344475"/>
            <a:ext cx="0" cy="1746300"/>
          </a:xfrm>
          <a:prstGeom prst="straightConnector1">
            <a:avLst/>
          </a:prstGeom>
          <a:noFill/>
          <a:ln cap="flat" cmpd="sng" w="9525">
            <a:solidFill>
              <a:srgbClr val="666666"/>
            </a:solidFill>
            <a:prstDash val="solid"/>
            <a:round/>
            <a:headEnd len="med" w="med" type="none"/>
            <a:tailEnd len="med" w="med" type="none"/>
          </a:ln>
        </p:spPr>
      </p:cxnSp>
      <p:sp>
        <p:nvSpPr>
          <p:cNvPr id="683" name="Google Shape;683;p138"/>
          <p:cNvSpPr txBox="1"/>
          <p:nvPr/>
        </p:nvSpPr>
        <p:spPr>
          <a:xfrm>
            <a:off x="2393850" y="2611325"/>
            <a:ext cx="5166000" cy="158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800">
                <a:solidFill>
                  <a:srgbClr val="434343"/>
                </a:solidFill>
                <a:latin typeface="Rubik"/>
                <a:ea typeface="Rubik"/>
                <a:cs typeface="Rubik"/>
                <a:sym typeface="Rubik"/>
              </a:rPr>
              <a:t>Las principales herramientas en Aprendizaje No Supervisado son:</a:t>
            </a:r>
            <a:endParaRPr sz="1800">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E1446D"/>
              </a:buClr>
              <a:buSzPts val="1800"/>
              <a:buFont typeface="Rubik"/>
              <a:buChar char="-"/>
            </a:pPr>
            <a:r>
              <a:rPr i="0" lang="es" sz="1800" u="none" cap="none" strike="noStrike">
                <a:solidFill>
                  <a:srgbClr val="E1446D"/>
                </a:solidFill>
                <a:latin typeface="Rubik"/>
                <a:ea typeface="Rubik"/>
                <a:cs typeface="Rubik"/>
                <a:sym typeface="Rubik"/>
              </a:rPr>
              <a:t>Clustering</a:t>
            </a:r>
            <a:endParaRPr sz="1800">
              <a:solidFill>
                <a:srgbClr val="E1446D"/>
              </a:solidFill>
              <a:latin typeface="Rubik"/>
              <a:ea typeface="Rubik"/>
              <a:cs typeface="Rubik"/>
              <a:sym typeface="Rubik"/>
            </a:endParaRPr>
          </a:p>
          <a:p>
            <a:pPr indent="-342900" lvl="0" marL="457200" marR="0" rtl="0" algn="l">
              <a:lnSpc>
                <a:spcPct val="100000"/>
              </a:lnSpc>
              <a:spcBef>
                <a:spcPts val="500"/>
              </a:spcBef>
              <a:spcAft>
                <a:spcPts val="500"/>
              </a:spcAft>
              <a:buClr>
                <a:srgbClr val="E1446D"/>
              </a:buClr>
              <a:buSzPts val="1800"/>
              <a:buFont typeface="Rubik"/>
              <a:buChar char="-"/>
            </a:pPr>
            <a:r>
              <a:rPr i="0" lang="es" sz="1800" u="none" cap="none" strike="noStrike">
                <a:solidFill>
                  <a:srgbClr val="E1446D"/>
                </a:solidFill>
                <a:latin typeface="Rubik"/>
                <a:ea typeface="Rubik"/>
                <a:cs typeface="Rubik"/>
                <a:sym typeface="Rubik"/>
              </a:rPr>
              <a:t>Reducción de </a:t>
            </a:r>
            <a:r>
              <a:rPr lang="es" sz="1800">
                <a:solidFill>
                  <a:srgbClr val="E1446D"/>
                </a:solidFill>
                <a:latin typeface="Rubik"/>
                <a:ea typeface="Rubik"/>
                <a:cs typeface="Rubik"/>
                <a:sym typeface="Rubik"/>
              </a:rPr>
              <a:t>d</a:t>
            </a:r>
            <a:r>
              <a:rPr i="0" lang="es" sz="1800" u="none" cap="none" strike="noStrike">
                <a:solidFill>
                  <a:srgbClr val="E1446D"/>
                </a:solidFill>
                <a:latin typeface="Rubik"/>
                <a:ea typeface="Rubik"/>
                <a:cs typeface="Rubik"/>
                <a:sym typeface="Rubik"/>
              </a:rPr>
              <a:t>imensionalidad</a:t>
            </a:r>
            <a:endParaRPr i="0" sz="1800" u="none" cap="none" strike="noStrike">
              <a:solidFill>
                <a:srgbClr val="E1446D"/>
              </a:solidFill>
              <a:latin typeface="Rubik"/>
              <a:ea typeface="Rubik"/>
              <a:cs typeface="Rubik"/>
              <a:sym typeface="Rubik"/>
            </a:endParaRPr>
          </a:p>
        </p:txBody>
      </p:sp>
      <p:sp>
        <p:nvSpPr>
          <p:cNvPr id="684" name="Google Shape;684;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90" name="Google Shape;690;p139"/>
          <p:cNvSpPr txBox="1"/>
          <p:nvPr/>
        </p:nvSpPr>
        <p:spPr>
          <a:xfrm>
            <a:off x="1139900" y="987925"/>
            <a:ext cx="7660500" cy="17013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rgbClr val="434343"/>
              </a:buClr>
              <a:buSzPts val="3600"/>
              <a:buFont typeface="Rubik"/>
              <a:buChar char="-"/>
            </a:pPr>
            <a:r>
              <a:rPr lang="es" sz="3600">
                <a:solidFill>
                  <a:srgbClr val="434343"/>
                </a:solidFill>
                <a:latin typeface="Rubik"/>
                <a:ea typeface="Rubik"/>
                <a:cs typeface="Rubik"/>
                <a:sym typeface="Rubik"/>
              </a:rPr>
              <a:t>Clustering</a:t>
            </a:r>
            <a:endParaRPr sz="3600">
              <a:solidFill>
                <a:srgbClr val="434343"/>
              </a:solidFill>
              <a:latin typeface="Rubik"/>
              <a:ea typeface="Rubik"/>
              <a:cs typeface="Rubik"/>
              <a:sym typeface="Rubik"/>
            </a:endParaRPr>
          </a:p>
          <a:p>
            <a:pPr indent="-457200" lvl="0" marL="457200" marR="0" rtl="0" algn="l">
              <a:lnSpc>
                <a:spcPct val="100000"/>
              </a:lnSpc>
              <a:spcBef>
                <a:spcPts val="0"/>
              </a:spcBef>
              <a:spcAft>
                <a:spcPts val="0"/>
              </a:spcAft>
              <a:buClr>
                <a:srgbClr val="CCCCCC"/>
              </a:buClr>
              <a:buSzPts val="3600"/>
              <a:buFont typeface="Rubik"/>
              <a:buChar char="-"/>
            </a:pPr>
            <a:r>
              <a:rPr lang="es" sz="3600">
                <a:solidFill>
                  <a:srgbClr val="CCCCCC"/>
                </a:solidFill>
                <a:latin typeface="Rubik"/>
                <a:ea typeface="Rubik"/>
                <a:cs typeface="Rubik"/>
                <a:sym typeface="Rubik"/>
              </a:rPr>
              <a:t>Reducción de dimensionalidad</a:t>
            </a:r>
            <a:endParaRPr sz="3600">
              <a:solidFill>
                <a:srgbClr val="CCCCCC"/>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200"/>
              <a:buFont typeface="Arial"/>
              <a:buNone/>
            </a:pPr>
            <a:r>
              <a:rPr lang="es"/>
              <a:t>¡Bienvenidas/os a </a:t>
            </a:r>
            <a:endParaRPr/>
          </a:p>
          <a:p>
            <a:pPr indent="0" lvl="0" marL="0" rtl="0" algn="l">
              <a:spcBef>
                <a:spcPts val="0"/>
              </a:spcBef>
              <a:spcAft>
                <a:spcPts val="0"/>
              </a:spcAft>
              <a:buClr>
                <a:srgbClr val="000000"/>
              </a:buClr>
              <a:buSzPts val="4200"/>
              <a:buFont typeface="Arial"/>
              <a:buNone/>
            </a:pPr>
            <a:r>
              <a:rPr lang="es"/>
              <a:t>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40"/>
          <p:cNvSpPr txBox="1"/>
          <p:nvPr/>
        </p:nvSpPr>
        <p:spPr>
          <a:xfrm>
            <a:off x="899775" y="1159050"/>
            <a:ext cx="73293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Dado un set de datos, nuestro objetivo será encontrar grupos (clusters) en los cuales las instancias pertenecientes sean parecidas (estén “cerca”).</a:t>
            </a:r>
            <a:endParaRPr sz="16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434343"/>
              </a:solidFill>
              <a:latin typeface="Rubik Light"/>
              <a:ea typeface="Rubik Light"/>
              <a:cs typeface="Rubik Light"/>
              <a:sym typeface="Rubik Light"/>
            </a:endParaRPr>
          </a:p>
        </p:txBody>
      </p:sp>
      <p:sp>
        <p:nvSpPr>
          <p:cNvPr id="696" name="Google Shape;696;p14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Aprendizaje No Supervisado </a:t>
            </a:r>
            <a:r>
              <a:rPr b="1" lang="es" sz="2800">
                <a:solidFill>
                  <a:srgbClr val="E1446D"/>
                </a:solidFill>
                <a:latin typeface="Rubik"/>
                <a:ea typeface="Rubik"/>
                <a:cs typeface="Rubik"/>
                <a:sym typeface="Rubik"/>
              </a:rPr>
              <a:t>· Clustering</a:t>
            </a:r>
            <a:endParaRPr b="1" sz="2800">
              <a:solidFill>
                <a:srgbClr val="E1446D"/>
              </a:solidFill>
              <a:latin typeface="Rubik"/>
              <a:ea typeface="Rubik"/>
              <a:cs typeface="Rubik"/>
              <a:sym typeface="Rubik"/>
            </a:endParaRPr>
          </a:p>
        </p:txBody>
      </p:sp>
      <p:pic>
        <p:nvPicPr>
          <p:cNvPr id="697" name="Google Shape;697;p140"/>
          <p:cNvPicPr preferRelativeResize="0"/>
          <p:nvPr/>
        </p:nvPicPr>
        <p:blipFill rotWithShape="1">
          <a:blip r:embed="rId3">
            <a:alphaModFix/>
          </a:blip>
          <a:srcRect b="0" l="0" r="51073" t="0"/>
          <a:stretch/>
        </p:blipFill>
        <p:spPr>
          <a:xfrm>
            <a:off x="1676075" y="2298275"/>
            <a:ext cx="2657800" cy="2761475"/>
          </a:xfrm>
          <a:prstGeom prst="rect">
            <a:avLst/>
          </a:prstGeom>
          <a:noFill/>
          <a:ln>
            <a:noFill/>
          </a:ln>
        </p:spPr>
      </p:pic>
      <p:sp>
        <p:nvSpPr>
          <p:cNvPr id="698" name="Google Shape;698;p140"/>
          <p:cNvSpPr txBox="1"/>
          <p:nvPr/>
        </p:nvSpPr>
        <p:spPr>
          <a:xfrm>
            <a:off x="2305025" y="1946000"/>
            <a:ext cx="1971600" cy="39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400" u="none" cap="none" strike="noStrike">
                <a:solidFill>
                  <a:srgbClr val="000000"/>
                </a:solidFill>
                <a:latin typeface="Rubik"/>
                <a:ea typeface="Rubik"/>
                <a:cs typeface="Rubik"/>
                <a:sym typeface="Rubik"/>
              </a:rPr>
              <a:t>Datos iniciales</a:t>
            </a:r>
            <a:endParaRPr i="1" sz="1400" u="none" cap="none" strike="noStrike">
              <a:solidFill>
                <a:srgbClr val="000000"/>
              </a:solidFill>
              <a:latin typeface="Rubik"/>
              <a:ea typeface="Rubik"/>
              <a:cs typeface="Rubik"/>
              <a:sym typeface="Rubik"/>
            </a:endParaRPr>
          </a:p>
        </p:txBody>
      </p:sp>
      <p:sp>
        <p:nvSpPr>
          <p:cNvPr id="699" name="Google Shape;699;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41"/>
          <p:cNvSpPr txBox="1"/>
          <p:nvPr/>
        </p:nvSpPr>
        <p:spPr>
          <a:xfrm>
            <a:off x="899775" y="1159050"/>
            <a:ext cx="73293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Dado un set de datos, nuestro objetivo será encontrar grupos (clusters) en los cuales las instancias pertenecientes sean parecidas (estén “cerca”).</a:t>
            </a:r>
            <a:endParaRPr sz="16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434343"/>
              </a:solidFill>
              <a:latin typeface="Rubik Light"/>
              <a:ea typeface="Rubik Light"/>
              <a:cs typeface="Rubik Light"/>
              <a:sym typeface="Rubik Light"/>
            </a:endParaRPr>
          </a:p>
        </p:txBody>
      </p:sp>
      <p:sp>
        <p:nvSpPr>
          <p:cNvPr id="705" name="Google Shape;705;p141"/>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Aprendizaje No Supervisado </a:t>
            </a:r>
            <a:r>
              <a:rPr b="1" lang="es" sz="2800">
                <a:solidFill>
                  <a:srgbClr val="E1446D"/>
                </a:solidFill>
                <a:latin typeface="Rubik"/>
                <a:ea typeface="Rubik"/>
                <a:cs typeface="Rubik"/>
                <a:sym typeface="Rubik"/>
              </a:rPr>
              <a:t>· Clustering</a:t>
            </a:r>
            <a:endParaRPr b="1" sz="2800">
              <a:solidFill>
                <a:srgbClr val="E1446D"/>
              </a:solidFill>
              <a:latin typeface="Rubik"/>
              <a:ea typeface="Rubik"/>
              <a:cs typeface="Rubik"/>
              <a:sym typeface="Rubik"/>
            </a:endParaRPr>
          </a:p>
        </p:txBody>
      </p:sp>
      <p:pic>
        <p:nvPicPr>
          <p:cNvPr id="706" name="Google Shape;706;p141"/>
          <p:cNvPicPr preferRelativeResize="0"/>
          <p:nvPr/>
        </p:nvPicPr>
        <p:blipFill rotWithShape="1">
          <a:blip r:embed="rId3">
            <a:alphaModFix/>
          </a:blip>
          <a:srcRect b="0" l="0" r="51073" t="0"/>
          <a:stretch/>
        </p:blipFill>
        <p:spPr>
          <a:xfrm>
            <a:off x="1676075" y="2298275"/>
            <a:ext cx="2657800" cy="2761475"/>
          </a:xfrm>
          <a:prstGeom prst="rect">
            <a:avLst/>
          </a:prstGeom>
          <a:noFill/>
          <a:ln>
            <a:noFill/>
          </a:ln>
        </p:spPr>
      </p:pic>
      <p:sp>
        <p:nvSpPr>
          <p:cNvPr id="707" name="Google Shape;707;p141"/>
          <p:cNvSpPr txBox="1"/>
          <p:nvPr/>
        </p:nvSpPr>
        <p:spPr>
          <a:xfrm>
            <a:off x="2305025" y="1946000"/>
            <a:ext cx="1971600" cy="39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400" u="none" cap="none" strike="noStrike">
                <a:solidFill>
                  <a:srgbClr val="000000"/>
                </a:solidFill>
                <a:latin typeface="Rubik"/>
                <a:ea typeface="Rubik"/>
                <a:cs typeface="Rubik"/>
                <a:sym typeface="Rubik"/>
              </a:rPr>
              <a:t>Datos iniciales</a:t>
            </a:r>
            <a:endParaRPr i="1" sz="1400" u="none" cap="none" strike="noStrike">
              <a:solidFill>
                <a:srgbClr val="000000"/>
              </a:solidFill>
              <a:latin typeface="Rubik"/>
              <a:ea typeface="Rubik"/>
              <a:cs typeface="Rubik"/>
              <a:sym typeface="Rubik"/>
            </a:endParaRPr>
          </a:p>
        </p:txBody>
      </p:sp>
      <p:sp>
        <p:nvSpPr>
          <p:cNvPr id="708" name="Google Shape;708;p141"/>
          <p:cNvSpPr txBox="1"/>
          <p:nvPr/>
        </p:nvSpPr>
        <p:spPr>
          <a:xfrm>
            <a:off x="655675" y="4098650"/>
            <a:ext cx="1020300" cy="73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Rubik"/>
                <a:ea typeface="Rubik"/>
                <a:cs typeface="Rubik"/>
                <a:sym typeface="Rubik"/>
              </a:rPr>
              <a:t>Dos</a:t>
            </a:r>
            <a:endParaRPr i="0" sz="1400" u="none" cap="none" strike="noStrike">
              <a:solidFill>
                <a:srgbClr val="000000"/>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Rubik"/>
                <a:ea typeface="Rubik"/>
                <a:cs typeface="Rubik"/>
                <a:sym typeface="Rubik"/>
              </a:rPr>
              <a:t>Features</a:t>
            </a:r>
            <a:endParaRPr i="0" sz="1400" u="none" cap="none" strike="noStrike">
              <a:solidFill>
                <a:srgbClr val="000000"/>
              </a:solidFill>
              <a:latin typeface="Rubik"/>
              <a:ea typeface="Rubik"/>
              <a:cs typeface="Rubik"/>
              <a:sym typeface="Rubik"/>
            </a:endParaRPr>
          </a:p>
        </p:txBody>
      </p:sp>
      <p:cxnSp>
        <p:nvCxnSpPr>
          <p:cNvPr id="709" name="Google Shape;709;p141"/>
          <p:cNvCxnSpPr>
            <a:stCxn id="708" idx="0"/>
            <a:endCxn id="706" idx="1"/>
          </p:cNvCxnSpPr>
          <p:nvPr/>
        </p:nvCxnSpPr>
        <p:spPr>
          <a:xfrm rot="-5400000">
            <a:off x="1211125" y="3633650"/>
            <a:ext cx="419700" cy="510300"/>
          </a:xfrm>
          <a:prstGeom prst="bentConnector2">
            <a:avLst/>
          </a:prstGeom>
          <a:noFill/>
          <a:ln cap="flat" cmpd="sng" w="9525">
            <a:solidFill>
              <a:srgbClr val="666666"/>
            </a:solidFill>
            <a:prstDash val="solid"/>
            <a:round/>
            <a:headEnd len="med" w="med" type="none"/>
            <a:tailEnd len="med" w="med" type="stealth"/>
          </a:ln>
        </p:spPr>
      </p:cxnSp>
      <p:cxnSp>
        <p:nvCxnSpPr>
          <p:cNvPr id="710" name="Google Shape;710;p141"/>
          <p:cNvCxnSpPr/>
          <p:nvPr/>
        </p:nvCxnSpPr>
        <p:spPr>
          <a:xfrm>
            <a:off x="1165825" y="4789700"/>
            <a:ext cx="1286400" cy="210300"/>
          </a:xfrm>
          <a:prstGeom prst="bentConnector3">
            <a:avLst>
              <a:gd fmla="val -431" name="adj1"/>
            </a:avLst>
          </a:prstGeom>
          <a:noFill/>
          <a:ln cap="flat" cmpd="sng" w="9525">
            <a:solidFill>
              <a:srgbClr val="666666"/>
            </a:solidFill>
            <a:prstDash val="solid"/>
            <a:round/>
            <a:headEnd len="med" w="med" type="none"/>
            <a:tailEnd len="med" w="med" type="stealth"/>
          </a:ln>
        </p:spPr>
      </p:cxnSp>
      <p:sp>
        <p:nvSpPr>
          <p:cNvPr id="711" name="Google Shape;711;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42"/>
          <p:cNvSpPr txBox="1"/>
          <p:nvPr/>
        </p:nvSpPr>
        <p:spPr>
          <a:xfrm>
            <a:off x="899775" y="1159050"/>
            <a:ext cx="73293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Dado un set de datos, nuestro objetivo será encontrar grupos (clusters) en los cuales las instancias pertenecientes sean parecidas (estén “cerca”).</a:t>
            </a:r>
            <a:endParaRPr sz="16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434343"/>
              </a:solidFill>
              <a:latin typeface="Rubik Light"/>
              <a:ea typeface="Rubik Light"/>
              <a:cs typeface="Rubik Light"/>
              <a:sym typeface="Rubik Light"/>
            </a:endParaRPr>
          </a:p>
        </p:txBody>
      </p:sp>
      <p:sp>
        <p:nvSpPr>
          <p:cNvPr id="717" name="Google Shape;717;p14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Aprendizaje No Supervisado </a:t>
            </a:r>
            <a:r>
              <a:rPr b="1" lang="es" sz="2800">
                <a:solidFill>
                  <a:srgbClr val="E1446D"/>
                </a:solidFill>
                <a:latin typeface="Rubik"/>
                <a:ea typeface="Rubik"/>
                <a:cs typeface="Rubik"/>
                <a:sym typeface="Rubik"/>
              </a:rPr>
              <a:t>· Clustering</a:t>
            </a:r>
            <a:endParaRPr b="1" sz="2800">
              <a:solidFill>
                <a:srgbClr val="E1446D"/>
              </a:solidFill>
              <a:latin typeface="Rubik"/>
              <a:ea typeface="Rubik"/>
              <a:cs typeface="Rubik"/>
              <a:sym typeface="Rubik"/>
            </a:endParaRPr>
          </a:p>
        </p:txBody>
      </p:sp>
      <p:pic>
        <p:nvPicPr>
          <p:cNvPr id="718" name="Google Shape;718;p142"/>
          <p:cNvPicPr preferRelativeResize="0"/>
          <p:nvPr/>
        </p:nvPicPr>
        <p:blipFill rotWithShape="1">
          <a:blip r:embed="rId3">
            <a:alphaModFix/>
          </a:blip>
          <a:srcRect b="0" l="49277" r="0" t="0"/>
          <a:stretch/>
        </p:blipFill>
        <p:spPr>
          <a:xfrm>
            <a:off x="5550374" y="2298275"/>
            <a:ext cx="2755300" cy="2761475"/>
          </a:xfrm>
          <a:prstGeom prst="rect">
            <a:avLst/>
          </a:prstGeom>
          <a:noFill/>
          <a:ln>
            <a:noFill/>
          </a:ln>
        </p:spPr>
      </p:pic>
      <p:pic>
        <p:nvPicPr>
          <p:cNvPr id="719" name="Google Shape;719;p142"/>
          <p:cNvPicPr preferRelativeResize="0"/>
          <p:nvPr/>
        </p:nvPicPr>
        <p:blipFill rotWithShape="1">
          <a:blip r:embed="rId3">
            <a:alphaModFix/>
          </a:blip>
          <a:srcRect b="0" l="0" r="51073" t="0"/>
          <a:stretch/>
        </p:blipFill>
        <p:spPr>
          <a:xfrm>
            <a:off x="1676075" y="2298275"/>
            <a:ext cx="2657800" cy="2761475"/>
          </a:xfrm>
          <a:prstGeom prst="rect">
            <a:avLst/>
          </a:prstGeom>
          <a:noFill/>
          <a:ln>
            <a:noFill/>
          </a:ln>
        </p:spPr>
      </p:pic>
      <p:sp>
        <p:nvSpPr>
          <p:cNvPr id="720" name="Google Shape;720;p142"/>
          <p:cNvSpPr txBox="1"/>
          <p:nvPr/>
        </p:nvSpPr>
        <p:spPr>
          <a:xfrm>
            <a:off x="2305025" y="1946000"/>
            <a:ext cx="1971600" cy="39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400" u="none" cap="none" strike="noStrike">
                <a:solidFill>
                  <a:srgbClr val="000000"/>
                </a:solidFill>
                <a:latin typeface="Rubik"/>
                <a:ea typeface="Rubik"/>
                <a:cs typeface="Rubik"/>
                <a:sym typeface="Rubik"/>
              </a:rPr>
              <a:t>Datos iniciales</a:t>
            </a:r>
            <a:endParaRPr i="1" sz="1400" u="none" cap="none" strike="noStrike">
              <a:solidFill>
                <a:srgbClr val="000000"/>
              </a:solidFill>
              <a:latin typeface="Rubik"/>
              <a:ea typeface="Rubik"/>
              <a:cs typeface="Rubik"/>
              <a:sym typeface="Rubik"/>
            </a:endParaRPr>
          </a:p>
        </p:txBody>
      </p:sp>
      <p:sp>
        <p:nvSpPr>
          <p:cNvPr id="721" name="Google Shape;721;p142"/>
          <p:cNvSpPr txBox="1"/>
          <p:nvPr/>
        </p:nvSpPr>
        <p:spPr>
          <a:xfrm>
            <a:off x="655675" y="4098650"/>
            <a:ext cx="1020300" cy="73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Rubik"/>
                <a:ea typeface="Rubik"/>
                <a:cs typeface="Rubik"/>
                <a:sym typeface="Rubik"/>
              </a:rPr>
              <a:t>Dos</a:t>
            </a:r>
            <a:endParaRPr i="0" sz="1400" u="none" cap="none" strike="noStrike">
              <a:solidFill>
                <a:srgbClr val="000000"/>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Rubik"/>
                <a:ea typeface="Rubik"/>
                <a:cs typeface="Rubik"/>
                <a:sym typeface="Rubik"/>
              </a:rPr>
              <a:t>Features</a:t>
            </a:r>
            <a:endParaRPr i="0" sz="1400" u="none" cap="none" strike="noStrike">
              <a:solidFill>
                <a:srgbClr val="000000"/>
              </a:solidFill>
              <a:latin typeface="Rubik"/>
              <a:ea typeface="Rubik"/>
              <a:cs typeface="Rubik"/>
              <a:sym typeface="Rubik"/>
            </a:endParaRPr>
          </a:p>
        </p:txBody>
      </p:sp>
      <p:sp>
        <p:nvSpPr>
          <p:cNvPr id="722" name="Google Shape;722;p142"/>
          <p:cNvSpPr txBox="1"/>
          <p:nvPr/>
        </p:nvSpPr>
        <p:spPr>
          <a:xfrm>
            <a:off x="5829275" y="1946000"/>
            <a:ext cx="1971600" cy="39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400" u="none" cap="none" strike="noStrike">
                <a:solidFill>
                  <a:schemeClr val="dk1"/>
                </a:solidFill>
                <a:latin typeface="Rubik"/>
                <a:ea typeface="Rubik"/>
                <a:cs typeface="Rubik"/>
                <a:sym typeface="Rubik"/>
              </a:rPr>
              <a:t>Salida</a:t>
            </a:r>
            <a:endParaRPr i="1" sz="1400" u="none" cap="none" strike="noStrike">
              <a:solidFill>
                <a:schemeClr val="dk1"/>
              </a:solidFill>
              <a:latin typeface="Rubik"/>
              <a:ea typeface="Rubik"/>
              <a:cs typeface="Rubik"/>
              <a:sym typeface="Rubik"/>
            </a:endParaRPr>
          </a:p>
        </p:txBody>
      </p:sp>
      <p:cxnSp>
        <p:nvCxnSpPr>
          <p:cNvPr id="723" name="Google Shape;723;p142"/>
          <p:cNvCxnSpPr/>
          <p:nvPr/>
        </p:nvCxnSpPr>
        <p:spPr>
          <a:xfrm>
            <a:off x="4541475" y="3684175"/>
            <a:ext cx="801300" cy="0"/>
          </a:xfrm>
          <a:prstGeom prst="straightConnector1">
            <a:avLst/>
          </a:prstGeom>
          <a:noFill/>
          <a:ln cap="flat" cmpd="sng" w="19050">
            <a:solidFill>
              <a:schemeClr val="dk1"/>
            </a:solidFill>
            <a:prstDash val="solid"/>
            <a:round/>
            <a:headEnd len="med" w="med" type="none"/>
            <a:tailEnd len="med" w="med" type="stealth"/>
          </a:ln>
        </p:spPr>
      </p:cxnSp>
      <p:cxnSp>
        <p:nvCxnSpPr>
          <p:cNvPr id="724" name="Google Shape;724;p142"/>
          <p:cNvCxnSpPr>
            <a:stCxn id="721" idx="0"/>
            <a:endCxn id="719" idx="1"/>
          </p:cNvCxnSpPr>
          <p:nvPr/>
        </p:nvCxnSpPr>
        <p:spPr>
          <a:xfrm rot="-5400000">
            <a:off x="1211125" y="3633650"/>
            <a:ext cx="419700" cy="510300"/>
          </a:xfrm>
          <a:prstGeom prst="bentConnector2">
            <a:avLst/>
          </a:prstGeom>
          <a:noFill/>
          <a:ln cap="flat" cmpd="sng" w="9525">
            <a:solidFill>
              <a:srgbClr val="666666"/>
            </a:solidFill>
            <a:prstDash val="solid"/>
            <a:round/>
            <a:headEnd len="med" w="med" type="none"/>
            <a:tailEnd len="med" w="med" type="stealth"/>
          </a:ln>
        </p:spPr>
      </p:cxnSp>
      <p:cxnSp>
        <p:nvCxnSpPr>
          <p:cNvPr id="725" name="Google Shape;725;p142"/>
          <p:cNvCxnSpPr/>
          <p:nvPr/>
        </p:nvCxnSpPr>
        <p:spPr>
          <a:xfrm>
            <a:off x="1165825" y="4789700"/>
            <a:ext cx="1286400" cy="210300"/>
          </a:xfrm>
          <a:prstGeom prst="bentConnector3">
            <a:avLst>
              <a:gd fmla="val -431" name="adj1"/>
            </a:avLst>
          </a:prstGeom>
          <a:noFill/>
          <a:ln cap="flat" cmpd="sng" w="9525">
            <a:solidFill>
              <a:srgbClr val="666666"/>
            </a:solidFill>
            <a:prstDash val="solid"/>
            <a:round/>
            <a:headEnd len="med" w="med" type="none"/>
            <a:tailEnd len="med" w="med" type="stealth"/>
          </a:ln>
        </p:spPr>
      </p:cxnSp>
      <p:sp>
        <p:nvSpPr>
          <p:cNvPr id="726" name="Google Shape;726;p1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4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Aprendizaje No Supervisado </a:t>
            </a:r>
            <a:r>
              <a:rPr b="1" lang="es" sz="2800">
                <a:solidFill>
                  <a:srgbClr val="E1446D"/>
                </a:solidFill>
                <a:latin typeface="Rubik"/>
                <a:ea typeface="Rubik"/>
                <a:cs typeface="Rubik"/>
                <a:sym typeface="Rubik"/>
              </a:rPr>
              <a:t>· Clustering</a:t>
            </a:r>
            <a:endParaRPr b="1" sz="2800">
              <a:solidFill>
                <a:srgbClr val="E1446D"/>
              </a:solidFill>
              <a:latin typeface="Rubik"/>
              <a:ea typeface="Rubik"/>
              <a:cs typeface="Rubik"/>
              <a:sym typeface="Rubik"/>
            </a:endParaRPr>
          </a:p>
        </p:txBody>
      </p:sp>
      <p:sp>
        <p:nvSpPr>
          <p:cNvPr id="732" name="Google Shape;732;p143"/>
          <p:cNvSpPr txBox="1"/>
          <p:nvPr/>
        </p:nvSpPr>
        <p:spPr>
          <a:xfrm>
            <a:off x="8997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E1446D"/>
                </a:solidFill>
                <a:latin typeface="Rubik"/>
                <a:ea typeface="Rubik"/>
                <a:cs typeface="Rubik"/>
                <a:sym typeface="Rubik"/>
              </a:rPr>
              <a:t>¿</a:t>
            </a:r>
            <a:r>
              <a:rPr b="1" i="0" lang="es" sz="1800" u="none" cap="none" strike="noStrike">
                <a:solidFill>
                  <a:srgbClr val="E1446D"/>
                </a:solidFill>
                <a:latin typeface="Rubik"/>
                <a:ea typeface="Rubik"/>
                <a:cs typeface="Rubik"/>
                <a:sym typeface="Rubik"/>
              </a:rPr>
              <a:t>Para qué sirve? </a:t>
            </a:r>
            <a:endParaRPr b="1" i="0" sz="1800" u="none" cap="none" strike="noStrike">
              <a:solidFill>
                <a:srgbClr val="E1446D"/>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i="0" lang="es" sz="1400" u="none" cap="none" strike="noStrike">
                <a:solidFill>
                  <a:srgbClr val="000000"/>
                </a:solidFill>
                <a:latin typeface="Rubik"/>
                <a:ea typeface="Rubik"/>
                <a:cs typeface="Rubik"/>
                <a:sym typeface="Rubik"/>
              </a:rPr>
              <a:t>Encontrar grupos en los datos puede ayudar en problemas de:</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733" name="Google Shape;733;p143"/>
          <p:cNvSpPr txBox="1"/>
          <p:nvPr/>
        </p:nvSpPr>
        <p:spPr>
          <a:xfrm>
            <a:off x="848700" y="2435600"/>
            <a:ext cx="31437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Investigación de mercado</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Sistemas de recomendación</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Medicina </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Biología (genética y especies)</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Muchísimas mas cosas</a:t>
            </a:r>
            <a:endParaRPr i="0" sz="1400" u="none" cap="none" strike="noStrike">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1000"/>
              </a:spcAft>
              <a:buClr>
                <a:srgbClr val="000000"/>
              </a:buClr>
              <a:buSzPts val="1400"/>
              <a:buFont typeface="Arial"/>
              <a:buNone/>
            </a:pPr>
            <a:r>
              <a:t/>
            </a:r>
            <a:endParaRPr i="0" sz="1400" u="none" cap="none" strike="noStrike">
              <a:solidFill>
                <a:srgbClr val="434343"/>
              </a:solidFill>
              <a:latin typeface="Rubik Light"/>
              <a:ea typeface="Rubik Light"/>
              <a:cs typeface="Rubik Light"/>
              <a:sym typeface="Rubik Light"/>
            </a:endParaRPr>
          </a:p>
        </p:txBody>
      </p:sp>
      <p:sp>
        <p:nvSpPr>
          <p:cNvPr id="734" name="Google Shape;734;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44"/>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Aprendizaje No Supervisado </a:t>
            </a:r>
            <a:r>
              <a:rPr b="1" lang="es" sz="2800">
                <a:solidFill>
                  <a:srgbClr val="E1446D"/>
                </a:solidFill>
                <a:latin typeface="Rubik"/>
                <a:ea typeface="Rubik"/>
                <a:cs typeface="Rubik"/>
                <a:sym typeface="Rubik"/>
              </a:rPr>
              <a:t>· Clustering</a:t>
            </a:r>
            <a:endParaRPr b="1" sz="2800">
              <a:solidFill>
                <a:srgbClr val="E1446D"/>
              </a:solidFill>
              <a:latin typeface="Rubik"/>
              <a:ea typeface="Rubik"/>
              <a:cs typeface="Rubik"/>
              <a:sym typeface="Rubik"/>
            </a:endParaRPr>
          </a:p>
        </p:txBody>
      </p:sp>
      <p:sp>
        <p:nvSpPr>
          <p:cNvPr id="740" name="Google Shape;740;p144"/>
          <p:cNvSpPr txBox="1"/>
          <p:nvPr/>
        </p:nvSpPr>
        <p:spPr>
          <a:xfrm>
            <a:off x="8997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E1446D"/>
                </a:solidFill>
                <a:latin typeface="Rubik"/>
                <a:ea typeface="Rubik"/>
                <a:cs typeface="Rubik"/>
                <a:sym typeface="Rubik"/>
              </a:rPr>
              <a:t>¿</a:t>
            </a:r>
            <a:r>
              <a:rPr b="1" i="0" lang="es" sz="1800" u="none" cap="none" strike="noStrike">
                <a:solidFill>
                  <a:srgbClr val="E1446D"/>
                </a:solidFill>
                <a:latin typeface="Rubik"/>
                <a:ea typeface="Rubik"/>
                <a:cs typeface="Rubik"/>
                <a:sym typeface="Rubik"/>
              </a:rPr>
              <a:t>Para qué sirve? </a:t>
            </a:r>
            <a:endParaRPr b="1" i="0" sz="1800" u="none" cap="none" strike="noStrike">
              <a:solidFill>
                <a:srgbClr val="E1446D"/>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i="0" lang="es" sz="1400" u="none" cap="none" strike="noStrike">
                <a:solidFill>
                  <a:srgbClr val="000000"/>
                </a:solidFill>
                <a:latin typeface="Rubik"/>
                <a:ea typeface="Rubik"/>
                <a:cs typeface="Rubik"/>
                <a:sym typeface="Rubik"/>
              </a:rPr>
              <a:t>Encontrar grupos en los datos puede ayudar en problemas de:</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741" name="Google Shape;741;p144"/>
          <p:cNvSpPr txBox="1"/>
          <p:nvPr/>
        </p:nvSpPr>
        <p:spPr>
          <a:xfrm>
            <a:off x="848700" y="2435600"/>
            <a:ext cx="31437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Investigación de mercado</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Sistemas de recomendación</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Medicina </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Biología (genética y especies)</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Muchísimas mas cosas</a:t>
            </a:r>
            <a:endParaRPr i="0" sz="1400" u="none" cap="none" strike="noStrike">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1000"/>
              </a:spcAft>
              <a:buClr>
                <a:srgbClr val="000000"/>
              </a:buClr>
              <a:buSzPts val="1400"/>
              <a:buFont typeface="Arial"/>
              <a:buNone/>
            </a:pPr>
            <a:r>
              <a:t/>
            </a:r>
            <a:endParaRPr i="0" sz="1400" u="none" cap="none" strike="noStrike">
              <a:solidFill>
                <a:srgbClr val="434343"/>
              </a:solidFill>
              <a:latin typeface="Rubik Light"/>
              <a:ea typeface="Rubik Light"/>
              <a:cs typeface="Rubik Light"/>
              <a:sym typeface="Rubik Light"/>
            </a:endParaRPr>
          </a:p>
        </p:txBody>
      </p:sp>
      <p:sp>
        <p:nvSpPr>
          <p:cNvPr id="742" name="Google Shape;742;p144"/>
          <p:cNvSpPr txBox="1"/>
          <p:nvPr/>
        </p:nvSpPr>
        <p:spPr>
          <a:xfrm>
            <a:off x="50853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E1446D"/>
                </a:solidFill>
                <a:latin typeface="Rubik"/>
                <a:ea typeface="Rubik"/>
                <a:cs typeface="Rubik"/>
                <a:sym typeface="Rubik"/>
              </a:rPr>
              <a:t>¿Cómo se hace</a:t>
            </a:r>
            <a:r>
              <a:rPr b="1" i="0" lang="es" sz="1800" u="none" cap="none" strike="noStrike">
                <a:solidFill>
                  <a:srgbClr val="E1446D"/>
                </a:solidFill>
                <a:latin typeface="Rubik"/>
                <a:ea typeface="Rubik"/>
                <a:cs typeface="Rubik"/>
                <a:sym typeface="Rubik"/>
              </a:rPr>
              <a:t>? </a:t>
            </a:r>
            <a:endParaRPr b="1" i="0" sz="1800" u="none" cap="none" strike="noStrike">
              <a:solidFill>
                <a:srgbClr val="E1446D"/>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lang="es">
                <a:latin typeface="Rubik"/>
                <a:ea typeface="Rubik"/>
                <a:cs typeface="Rubik"/>
                <a:sym typeface="Rubik"/>
              </a:rPr>
              <a:t>Algunos de los algoritmos para hacer clustering son</a:t>
            </a:r>
            <a:r>
              <a:rPr i="0" lang="es" sz="1400" u="none" cap="none" strike="noStrike">
                <a:solidFill>
                  <a:srgbClr val="000000"/>
                </a:solidFill>
                <a:latin typeface="Rubik"/>
                <a:ea typeface="Rubik"/>
                <a:cs typeface="Rubik"/>
                <a:sym typeface="Rubik"/>
              </a:rPr>
              <a:t>:</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743" name="Google Shape;743;p144"/>
          <p:cNvSpPr txBox="1"/>
          <p:nvPr/>
        </p:nvSpPr>
        <p:spPr>
          <a:xfrm>
            <a:off x="5034300" y="2435600"/>
            <a:ext cx="37215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K-means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DBSCAN</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Hierarchical Clustering (aglomerativo)</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Fuzzy C-Means (como K-means pero permite overlap)</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GMM: Gaussian Mixture Models (supone distribucion gaussiana)</a:t>
            </a:r>
            <a:endParaRPr>
              <a:solidFill>
                <a:srgbClr val="434343"/>
              </a:solidFill>
              <a:latin typeface="Rubik Light"/>
              <a:ea typeface="Rubik Light"/>
              <a:cs typeface="Rubik Light"/>
              <a:sym typeface="Rubik Light"/>
            </a:endParaRPr>
          </a:p>
        </p:txBody>
      </p:sp>
      <p:cxnSp>
        <p:nvCxnSpPr>
          <p:cNvPr id="744" name="Google Shape;744;p144"/>
          <p:cNvCxnSpPr/>
          <p:nvPr/>
        </p:nvCxnSpPr>
        <p:spPr>
          <a:xfrm>
            <a:off x="4581300" y="1411475"/>
            <a:ext cx="0" cy="3301500"/>
          </a:xfrm>
          <a:prstGeom prst="straightConnector1">
            <a:avLst/>
          </a:prstGeom>
          <a:noFill/>
          <a:ln cap="flat" cmpd="sng" w="9525">
            <a:solidFill>
              <a:srgbClr val="B7B7B7"/>
            </a:solidFill>
            <a:prstDash val="solid"/>
            <a:round/>
            <a:headEnd len="med" w="med" type="none"/>
            <a:tailEnd len="med" w="med" type="none"/>
          </a:ln>
        </p:spPr>
      </p:cxnSp>
      <p:sp>
        <p:nvSpPr>
          <p:cNvPr id="745" name="Google Shape;745;p1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51" name="Google Shape;751;p145"/>
          <p:cNvSpPr txBox="1"/>
          <p:nvPr/>
        </p:nvSpPr>
        <p:spPr>
          <a:xfrm>
            <a:off x="1139900" y="987925"/>
            <a:ext cx="7660500" cy="17013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rgbClr val="CCCCCC"/>
              </a:buClr>
              <a:buSzPts val="3600"/>
              <a:buFont typeface="Rubik"/>
              <a:buChar char="-"/>
            </a:pPr>
            <a:r>
              <a:rPr lang="es" sz="3600">
                <a:solidFill>
                  <a:srgbClr val="CCCCCC"/>
                </a:solidFill>
                <a:latin typeface="Rubik"/>
                <a:ea typeface="Rubik"/>
                <a:cs typeface="Rubik"/>
                <a:sym typeface="Rubik"/>
              </a:rPr>
              <a:t>Clustering</a:t>
            </a:r>
            <a:endParaRPr sz="3600">
              <a:solidFill>
                <a:srgbClr val="CCCCCC"/>
              </a:solidFill>
              <a:latin typeface="Rubik"/>
              <a:ea typeface="Rubik"/>
              <a:cs typeface="Rubik"/>
              <a:sym typeface="Rubik"/>
            </a:endParaRPr>
          </a:p>
          <a:p>
            <a:pPr indent="-457200" lvl="0" marL="457200" marR="0" rtl="0" algn="l">
              <a:lnSpc>
                <a:spcPct val="100000"/>
              </a:lnSpc>
              <a:spcBef>
                <a:spcPts val="0"/>
              </a:spcBef>
              <a:spcAft>
                <a:spcPts val="0"/>
              </a:spcAft>
              <a:buClr>
                <a:srgbClr val="434343"/>
              </a:buClr>
              <a:buSzPts val="3600"/>
              <a:buFont typeface="Rubik"/>
              <a:buChar char="-"/>
            </a:pPr>
            <a:r>
              <a:rPr lang="es" sz="3600">
                <a:solidFill>
                  <a:srgbClr val="434343"/>
                </a:solidFill>
                <a:latin typeface="Rubik"/>
                <a:ea typeface="Rubik"/>
                <a:cs typeface="Rubik"/>
                <a:sym typeface="Rubik"/>
              </a:rPr>
              <a:t>Reducción de dimensionalidad</a:t>
            </a:r>
            <a:endParaRPr sz="3600">
              <a:solidFill>
                <a:srgbClr val="434343"/>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46"/>
          <p:cNvSpPr txBox="1"/>
          <p:nvPr/>
        </p:nvSpPr>
        <p:spPr>
          <a:xfrm>
            <a:off x="899775" y="1159050"/>
            <a:ext cx="73293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reducir la cantidad de features de un dataset, pero reteniendo la mayor cantidad de “información” posible.</a:t>
            </a:r>
            <a:endParaRPr sz="1600">
              <a:solidFill>
                <a:srgbClr val="434343"/>
              </a:solidFill>
              <a:latin typeface="Rubik Light"/>
              <a:ea typeface="Rubik Light"/>
              <a:cs typeface="Rubik Light"/>
              <a:sym typeface="Rubik Light"/>
            </a:endParaRPr>
          </a:p>
        </p:txBody>
      </p:sp>
      <p:sp>
        <p:nvSpPr>
          <p:cNvPr id="757" name="Google Shape;757;p146"/>
          <p:cNvSpPr txBox="1"/>
          <p:nvPr/>
        </p:nvSpPr>
        <p:spPr>
          <a:xfrm>
            <a:off x="899775" y="299275"/>
            <a:ext cx="80835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434343"/>
                </a:solidFill>
                <a:latin typeface="Rubik"/>
                <a:ea typeface="Rubik"/>
                <a:cs typeface="Rubik"/>
                <a:sym typeface="Rubik"/>
              </a:rPr>
              <a:t>Aprendizaje No Supervisado </a:t>
            </a:r>
            <a:r>
              <a:rPr b="1" lang="es" sz="2000">
                <a:solidFill>
                  <a:srgbClr val="E1446D"/>
                </a:solidFill>
                <a:latin typeface="Rubik"/>
                <a:ea typeface="Rubik"/>
                <a:cs typeface="Rubik"/>
                <a:sym typeface="Rubik"/>
              </a:rPr>
              <a:t>· Reducción de la dimensionalidad</a:t>
            </a:r>
            <a:endParaRPr b="1" sz="2000">
              <a:solidFill>
                <a:srgbClr val="E1446D"/>
              </a:solidFill>
              <a:latin typeface="Rubik"/>
              <a:ea typeface="Rubik"/>
              <a:cs typeface="Rubik"/>
              <a:sym typeface="Rubik"/>
            </a:endParaRPr>
          </a:p>
        </p:txBody>
      </p:sp>
      <p:pic>
        <p:nvPicPr>
          <p:cNvPr id="758" name="Google Shape;758;p146"/>
          <p:cNvPicPr preferRelativeResize="0"/>
          <p:nvPr/>
        </p:nvPicPr>
        <p:blipFill rotWithShape="1">
          <a:blip r:embed="rId3">
            <a:alphaModFix/>
          </a:blip>
          <a:srcRect b="0" l="0" r="0" t="0"/>
          <a:stretch/>
        </p:blipFill>
        <p:spPr>
          <a:xfrm>
            <a:off x="1961825" y="2268975"/>
            <a:ext cx="5115789" cy="2268400"/>
          </a:xfrm>
          <a:prstGeom prst="rect">
            <a:avLst/>
          </a:prstGeom>
          <a:noFill/>
          <a:ln>
            <a:noFill/>
          </a:ln>
        </p:spPr>
      </p:pic>
      <p:sp>
        <p:nvSpPr>
          <p:cNvPr id="759" name="Google Shape;759;p146"/>
          <p:cNvSpPr txBox="1"/>
          <p:nvPr/>
        </p:nvSpPr>
        <p:spPr>
          <a:xfrm>
            <a:off x="1738075" y="4527850"/>
            <a:ext cx="2857800" cy="3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434343"/>
                </a:solidFill>
                <a:latin typeface="Rubik"/>
                <a:ea typeface="Rubik"/>
                <a:cs typeface="Rubik"/>
                <a:sym typeface="Rubik"/>
              </a:rPr>
              <a:t>3 </a:t>
            </a:r>
            <a:r>
              <a:rPr lang="es">
                <a:solidFill>
                  <a:srgbClr val="434343"/>
                </a:solidFill>
                <a:latin typeface="Rubik"/>
                <a:ea typeface="Rubik"/>
                <a:cs typeface="Rubik"/>
                <a:sym typeface="Rubik"/>
              </a:rPr>
              <a:t>f</a:t>
            </a:r>
            <a:r>
              <a:rPr i="0" lang="es" sz="1400" u="none" cap="none" strike="noStrike">
                <a:solidFill>
                  <a:srgbClr val="434343"/>
                </a:solidFill>
                <a:latin typeface="Rubik"/>
                <a:ea typeface="Rubik"/>
                <a:cs typeface="Rubik"/>
                <a:sym typeface="Rubik"/>
              </a:rPr>
              <a:t>eatures </a:t>
            </a:r>
            <a:r>
              <a:rPr lang="es">
                <a:solidFill>
                  <a:srgbClr val="434343"/>
                </a:solidFill>
                <a:latin typeface="Rubik"/>
                <a:ea typeface="Rubik"/>
                <a:cs typeface="Rubik"/>
                <a:sym typeface="Rubik"/>
              </a:rPr>
              <a:t>o</a:t>
            </a:r>
            <a:r>
              <a:rPr i="0" lang="es" sz="1400" u="none" cap="none" strike="noStrike">
                <a:solidFill>
                  <a:srgbClr val="434343"/>
                </a:solidFill>
                <a:latin typeface="Rubik"/>
                <a:ea typeface="Rubik"/>
                <a:cs typeface="Rubik"/>
                <a:sym typeface="Rubik"/>
              </a:rPr>
              <a:t>riginales</a:t>
            </a:r>
            <a:endParaRPr i="0" sz="1400" u="none" cap="none" strike="noStrike">
              <a:solidFill>
                <a:srgbClr val="434343"/>
              </a:solidFill>
              <a:latin typeface="Rubik"/>
              <a:ea typeface="Rubik"/>
              <a:cs typeface="Rubik"/>
              <a:sym typeface="Rubik"/>
            </a:endParaRPr>
          </a:p>
        </p:txBody>
      </p:sp>
      <p:sp>
        <p:nvSpPr>
          <p:cNvPr id="760" name="Google Shape;760;p146"/>
          <p:cNvSpPr txBox="1"/>
          <p:nvPr/>
        </p:nvSpPr>
        <p:spPr>
          <a:xfrm>
            <a:off x="4595875" y="4527850"/>
            <a:ext cx="2857800" cy="3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434343"/>
                </a:solidFill>
                <a:latin typeface="Rubik"/>
                <a:ea typeface="Rubik"/>
                <a:cs typeface="Rubik"/>
                <a:sym typeface="Rubik"/>
              </a:rPr>
              <a:t>2 </a:t>
            </a:r>
            <a:r>
              <a:rPr lang="es">
                <a:solidFill>
                  <a:srgbClr val="434343"/>
                </a:solidFill>
                <a:latin typeface="Rubik"/>
                <a:ea typeface="Rubik"/>
                <a:cs typeface="Rubik"/>
                <a:sym typeface="Rubik"/>
              </a:rPr>
              <a:t>f</a:t>
            </a:r>
            <a:r>
              <a:rPr i="0" lang="es" sz="1400" u="none" cap="none" strike="noStrike">
                <a:solidFill>
                  <a:srgbClr val="434343"/>
                </a:solidFill>
                <a:latin typeface="Rubik"/>
                <a:ea typeface="Rubik"/>
                <a:cs typeface="Rubik"/>
                <a:sym typeface="Rubik"/>
              </a:rPr>
              <a:t>eatures </a:t>
            </a:r>
            <a:r>
              <a:rPr i="0" lang="es" sz="1400" u="sng" cap="none" strike="noStrike">
                <a:solidFill>
                  <a:srgbClr val="434343"/>
                </a:solidFill>
                <a:latin typeface="Rubik"/>
                <a:ea typeface="Rubik"/>
                <a:cs typeface="Rubik"/>
                <a:sym typeface="Rubik"/>
              </a:rPr>
              <a:t>nuevas</a:t>
            </a:r>
            <a:endParaRPr i="0" sz="1400" u="sng" cap="none" strike="noStrike">
              <a:solidFill>
                <a:srgbClr val="434343"/>
              </a:solidFill>
              <a:latin typeface="Rubik"/>
              <a:ea typeface="Rubik"/>
              <a:cs typeface="Rubik"/>
              <a:sym typeface="Rubik"/>
            </a:endParaRPr>
          </a:p>
        </p:txBody>
      </p:sp>
      <p:sp>
        <p:nvSpPr>
          <p:cNvPr id="761" name="Google Shape;761;p146"/>
          <p:cNvSpPr txBox="1"/>
          <p:nvPr/>
        </p:nvSpPr>
        <p:spPr>
          <a:xfrm>
            <a:off x="3243325" y="2021550"/>
            <a:ext cx="2857800" cy="3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Reducción</a:t>
            </a:r>
            <a:endParaRPr b="1" i="0" sz="1400" u="none" cap="none" strike="noStrike">
              <a:solidFill>
                <a:srgbClr val="434343"/>
              </a:solidFill>
              <a:latin typeface="Rubik"/>
              <a:ea typeface="Rubik"/>
              <a:cs typeface="Rubik"/>
              <a:sym typeface="Rubik"/>
            </a:endParaRPr>
          </a:p>
        </p:txBody>
      </p:sp>
      <p:sp>
        <p:nvSpPr>
          <p:cNvPr id="762" name="Google Shape;762;p1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47"/>
          <p:cNvSpPr txBox="1"/>
          <p:nvPr/>
        </p:nvSpPr>
        <p:spPr>
          <a:xfrm>
            <a:off x="8997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E1446D"/>
                </a:solidFill>
                <a:latin typeface="Rubik"/>
                <a:ea typeface="Rubik"/>
                <a:cs typeface="Rubik"/>
                <a:sym typeface="Rubik"/>
              </a:rPr>
              <a:t>¿</a:t>
            </a:r>
            <a:r>
              <a:rPr b="1" i="0" lang="es" sz="1800" u="none" cap="none" strike="noStrike">
                <a:solidFill>
                  <a:srgbClr val="E1446D"/>
                </a:solidFill>
                <a:latin typeface="Rubik"/>
                <a:ea typeface="Rubik"/>
                <a:cs typeface="Rubik"/>
                <a:sym typeface="Rubik"/>
              </a:rPr>
              <a:t>Para qué sirve? </a:t>
            </a:r>
            <a:endParaRPr b="1" i="0" sz="1800" u="none" cap="none" strike="noStrike">
              <a:solidFill>
                <a:srgbClr val="E1446D"/>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lang="es">
                <a:latin typeface="Rubik"/>
                <a:ea typeface="Rubik"/>
                <a:cs typeface="Rubik"/>
                <a:sym typeface="Rubik"/>
              </a:rPr>
              <a:t>Reducir la cantidad de features en un dataset puede servir para</a:t>
            </a:r>
            <a:r>
              <a:rPr i="0" lang="es" sz="1400" u="none" cap="none" strike="noStrike">
                <a:solidFill>
                  <a:srgbClr val="000000"/>
                </a:solidFill>
                <a:latin typeface="Rubik"/>
                <a:ea typeface="Rubik"/>
                <a:cs typeface="Rubik"/>
                <a:sym typeface="Rubik"/>
              </a:rPr>
              <a:t>:</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768" name="Google Shape;768;p147"/>
          <p:cNvSpPr txBox="1"/>
          <p:nvPr/>
        </p:nvSpPr>
        <p:spPr>
          <a:xfrm>
            <a:off x="848700" y="2435600"/>
            <a:ext cx="31437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Reducir el input en un modelo de regresión o clasificación</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Compresión de archivos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Visualización</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Detectar features relevantes en datasets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Muchísimas mas cosas</a:t>
            </a:r>
            <a:endParaRPr>
              <a:solidFill>
                <a:srgbClr val="434343"/>
              </a:solidFill>
              <a:latin typeface="Rubik Light"/>
              <a:ea typeface="Rubik Light"/>
              <a:cs typeface="Rubik Light"/>
              <a:sym typeface="Rubik Light"/>
            </a:endParaRPr>
          </a:p>
        </p:txBody>
      </p:sp>
      <p:sp>
        <p:nvSpPr>
          <p:cNvPr id="769" name="Google Shape;769;p147"/>
          <p:cNvSpPr txBox="1"/>
          <p:nvPr/>
        </p:nvSpPr>
        <p:spPr>
          <a:xfrm>
            <a:off x="899775" y="299275"/>
            <a:ext cx="80835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434343"/>
                </a:solidFill>
                <a:latin typeface="Rubik"/>
                <a:ea typeface="Rubik"/>
                <a:cs typeface="Rubik"/>
                <a:sym typeface="Rubik"/>
              </a:rPr>
              <a:t>Aprendizaje No Supervisado </a:t>
            </a:r>
            <a:r>
              <a:rPr b="1" lang="es" sz="2000">
                <a:solidFill>
                  <a:srgbClr val="E1446D"/>
                </a:solidFill>
                <a:latin typeface="Rubik"/>
                <a:ea typeface="Rubik"/>
                <a:cs typeface="Rubik"/>
                <a:sym typeface="Rubik"/>
              </a:rPr>
              <a:t>· Reducción de la dimensionalidad</a:t>
            </a:r>
            <a:endParaRPr b="1" sz="2000">
              <a:solidFill>
                <a:srgbClr val="E1446D"/>
              </a:solidFill>
              <a:latin typeface="Rubik"/>
              <a:ea typeface="Rubik"/>
              <a:cs typeface="Rubik"/>
              <a:sym typeface="Rubik"/>
            </a:endParaRPr>
          </a:p>
        </p:txBody>
      </p:sp>
      <p:sp>
        <p:nvSpPr>
          <p:cNvPr id="770" name="Google Shape;770;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48"/>
          <p:cNvSpPr txBox="1"/>
          <p:nvPr/>
        </p:nvSpPr>
        <p:spPr>
          <a:xfrm>
            <a:off x="8997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E1446D"/>
                </a:solidFill>
                <a:latin typeface="Rubik"/>
                <a:ea typeface="Rubik"/>
                <a:cs typeface="Rubik"/>
                <a:sym typeface="Rubik"/>
              </a:rPr>
              <a:t>¿</a:t>
            </a:r>
            <a:r>
              <a:rPr b="1" i="0" lang="es" sz="1800" u="none" cap="none" strike="noStrike">
                <a:solidFill>
                  <a:srgbClr val="E1446D"/>
                </a:solidFill>
                <a:latin typeface="Rubik"/>
                <a:ea typeface="Rubik"/>
                <a:cs typeface="Rubik"/>
                <a:sym typeface="Rubik"/>
              </a:rPr>
              <a:t>Para qué sirve? </a:t>
            </a:r>
            <a:endParaRPr b="1" i="0" sz="1800" u="none" cap="none" strike="noStrike">
              <a:solidFill>
                <a:srgbClr val="E1446D"/>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lang="es">
                <a:latin typeface="Rubik"/>
                <a:ea typeface="Rubik"/>
                <a:cs typeface="Rubik"/>
                <a:sym typeface="Rubik"/>
              </a:rPr>
              <a:t>Reducir la cantidad de features en un dataset puede servir para</a:t>
            </a:r>
            <a:r>
              <a:rPr i="0" lang="es" sz="1400" u="none" cap="none" strike="noStrike">
                <a:solidFill>
                  <a:srgbClr val="000000"/>
                </a:solidFill>
                <a:latin typeface="Rubik"/>
                <a:ea typeface="Rubik"/>
                <a:cs typeface="Rubik"/>
                <a:sym typeface="Rubik"/>
              </a:rPr>
              <a:t>:</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776" name="Google Shape;776;p148"/>
          <p:cNvSpPr txBox="1"/>
          <p:nvPr/>
        </p:nvSpPr>
        <p:spPr>
          <a:xfrm>
            <a:off x="848700" y="2435600"/>
            <a:ext cx="31437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Reducir el input en un modelo de regresión o clasificación</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Compresión de archivos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Visualización</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Detectar features relevantes en datasets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Muchísimas mas cosas</a:t>
            </a:r>
            <a:endParaRPr>
              <a:solidFill>
                <a:srgbClr val="434343"/>
              </a:solidFill>
              <a:latin typeface="Rubik Light"/>
              <a:ea typeface="Rubik Light"/>
              <a:cs typeface="Rubik Light"/>
              <a:sym typeface="Rubik Light"/>
            </a:endParaRPr>
          </a:p>
        </p:txBody>
      </p:sp>
      <p:sp>
        <p:nvSpPr>
          <p:cNvPr id="777" name="Google Shape;777;p148"/>
          <p:cNvSpPr txBox="1"/>
          <p:nvPr/>
        </p:nvSpPr>
        <p:spPr>
          <a:xfrm>
            <a:off x="50853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E1446D"/>
                </a:solidFill>
                <a:latin typeface="Rubik"/>
                <a:ea typeface="Rubik"/>
                <a:cs typeface="Rubik"/>
                <a:sym typeface="Rubik"/>
              </a:rPr>
              <a:t>¿Cómo se hace</a:t>
            </a:r>
            <a:r>
              <a:rPr b="1" i="0" lang="es" sz="1800" u="none" cap="none" strike="noStrike">
                <a:solidFill>
                  <a:srgbClr val="E1446D"/>
                </a:solidFill>
                <a:latin typeface="Rubik"/>
                <a:ea typeface="Rubik"/>
                <a:cs typeface="Rubik"/>
                <a:sym typeface="Rubik"/>
              </a:rPr>
              <a:t>? </a:t>
            </a:r>
            <a:endParaRPr b="1" i="0" sz="1800" u="none" cap="none" strike="noStrike">
              <a:solidFill>
                <a:srgbClr val="E1446D"/>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lang="es">
                <a:latin typeface="Rubik"/>
                <a:ea typeface="Rubik"/>
                <a:cs typeface="Rubik"/>
                <a:sym typeface="Rubik"/>
              </a:rPr>
              <a:t>Algunos de los métodos de reducción de dimensionalidad son</a:t>
            </a:r>
            <a:r>
              <a:rPr i="0" lang="es" sz="1400" u="none" cap="none" strike="noStrike">
                <a:solidFill>
                  <a:srgbClr val="000000"/>
                </a:solidFill>
                <a:latin typeface="Rubik"/>
                <a:ea typeface="Rubik"/>
                <a:cs typeface="Rubik"/>
                <a:sym typeface="Rubik"/>
              </a:rPr>
              <a:t>:</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778" name="Google Shape;778;p148"/>
          <p:cNvSpPr txBox="1"/>
          <p:nvPr/>
        </p:nvSpPr>
        <p:spPr>
          <a:xfrm>
            <a:off x="5034300" y="2435600"/>
            <a:ext cx="37659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PCA: Principal Component Analysis (usa SVD)</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MDS: Multidimensional scaling</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t-SNE: t-distributed Stochastic Neighbor Embedding</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Auto-Encoders (Se hace con Redes Neuronales)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LDA: Linear Discriminant Analysis (si hay etiquetas de clases)</a:t>
            </a:r>
            <a:endParaRPr>
              <a:solidFill>
                <a:srgbClr val="434343"/>
              </a:solidFill>
              <a:latin typeface="Rubik Light"/>
              <a:ea typeface="Rubik Light"/>
              <a:cs typeface="Rubik Light"/>
              <a:sym typeface="Rubik Light"/>
            </a:endParaRPr>
          </a:p>
        </p:txBody>
      </p:sp>
      <p:cxnSp>
        <p:nvCxnSpPr>
          <p:cNvPr id="779" name="Google Shape;779;p148"/>
          <p:cNvCxnSpPr/>
          <p:nvPr/>
        </p:nvCxnSpPr>
        <p:spPr>
          <a:xfrm>
            <a:off x="4581300" y="1411475"/>
            <a:ext cx="0" cy="3301500"/>
          </a:xfrm>
          <a:prstGeom prst="straightConnector1">
            <a:avLst/>
          </a:prstGeom>
          <a:noFill/>
          <a:ln cap="flat" cmpd="sng" w="9525">
            <a:solidFill>
              <a:srgbClr val="B7B7B7"/>
            </a:solidFill>
            <a:prstDash val="solid"/>
            <a:round/>
            <a:headEnd len="med" w="med" type="none"/>
            <a:tailEnd len="med" w="med" type="none"/>
          </a:ln>
        </p:spPr>
      </p:cxnSp>
      <p:sp>
        <p:nvSpPr>
          <p:cNvPr id="780" name="Google Shape;780;p148"/>
          <p:cNvSpPr txBox="1"/>
          <p:nvPr/>
        </p:nvSpPr>
        <p:spPr>
          <a:xfrm>
            <a:off x="899775" y="299275"/>
            <a:ext cx="80835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434343"/>
                </a:solidFill>
                <a:latin typeface="Rubik"/>
                <a:ea typeface="Rubik"/>
                <a:cs typeface="Rubik"/>
                <a:sym typeface="Rubik"/>
              </a:rPr>
              <a:t>Aprendizaje No Supervisado </a:t>
            </a:r>
            <a:r>
              <a:rPr b="1" lang="es" sz="2000">
                <a:solidFill>
                  <a:srgbClr val="E1446D"/>
                </a:solidFill>
                <a:latin typeface="Rubik"/>
                <a:ea typeface="Rubik"/>
                <a:cs typeface="Rubik"/>
                <a:sym typeface="Rubik"/>
              </a:rPr>
              <a:t>· Reducción de la dimensionalidad</a:t>
            </a:r>
            <a:endParaRPr b="1" sz="2000">
              <a:solidFill>
                <a:srgbClr val="E1446D"/>
              </a:solidFill>
              <a:latin typeface="Rubik"/>
              <a:ea typeface="Rubik"/>
              <a:cs typeface="Rubik"/>
              <a:sym typeface="Rubik"/>
            </a:endParaRPr>
          </a:p>
        </p:txBody>
      </p:sp>
      <p:sp>
        <p:nvSpPr>
          <p:cNvPr id="781" name="Google Shape;781;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49"/>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2400"/>
              <a:t>Aprendizaje No Supervisado</a:t>
            </a:r>
            <a:endParaRPr b="0" sz="2400"/>
          </a:p>
          <a:p>
            <a:pPr indent="0" lvl="0" marL="0" rtl="0" algn="l">
              <a:spcBef>
                <a:spcPts val="0"/>
              </a:spcBef>
              <a:spcAft>
                <a:spcPts val="0"/>
              </a:spcAft>
              <a:buNone/>
            </a:pPr>
            <a:r>
              <a:rPr lang="es"/>
              <a:t>Clustering: K-Means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1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graphicFrame>
        <p:nvGraphicFramePr>
          <p:cNvPr id="524" name="Google Shape;524;p123"/>
          <p:cNvGraphicFramePr/>
          <p:nvPr/>
        </p:nvGraphicFramePr>
        <p:xfrm>
          <a:off x="833125" y="1519500"/>
          <a:ext cx="3000000" cy="3000000"/>
        </p:xfrm>
        <a:graphic>
          <a:graphicData uri="http://schemas.openxmlformats.org/drawingml/2006/table">
            <a:tbl>
              <a:tblPr>
                <a:noFill/>
                <a:tableStyleId>{86C1FF09-3A88-4B38-901C-3FC62EF03884}</a:tableStyleId>
              </a:tblPr>
              <a:tblGrid>
                <a:gridCol w="6455650"/>
              </a:tblGrid>
              <a:tr h="381000">
                <a:tc>
                  <a:txBody>
                    <a:bodyPr/>
                    <a:lstStyle/>
                    <a:p>
                      <a:pPr indent="0" lvl="0" marL="0" marR="0" rtl="0" algn="l">
                        <a:lnSpc>
                          <a:spcPct val="100000"/>
                        </a:lnSpc>
                        <a:spcBef>
                          <a:spcPts val="0"/>
                        </a:spcBef>
                        <a:spcAft>
                          <a:spcPts val="0"/>
                        </a:spcAft>
                        <a:buNone/>
                      </a:pPr>
                      <a:r>
                        <a:rPr lang="es">
                          <a:solidFill>
                            <a:srgbClr val="434343"/>
                          </a:solidFill>
                          <a:latin typeface="Rubik"/>
                          <a:ea typeface="Rubik"/>
                          <a:cs typeface="Rubik"/>
                          <a:sym typeface="Rubik"/>
                        </a:rPr>
                        <a:t>¿Cómo anduvieron?</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Explicación: Aprendizaje no supervisado</a:t>
                      </a:r>
                      <a:endParaRPr sz="1400" u="none" cap="none" strike="noStrike">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Break</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Hands-On</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Clr>
                          <a:srgbClr val="1A9988"/>
                        </a:buClr>
                        <a:buSzPts val="1400"/>
                        <a:buFont typeface="Arial"/>
                        <a:buNone/>
                      </a:pPr>
                      <a:r>
                        <a:rPr lang="es">
                          <a:solidFill>
                            <a:srgbClr val="434343"/>
                          </a:solidFill>
                          <a:latin typeface="Rubik"/>
                          <a:ea typeface="Rubik"/>
                          <a:cs typeface="Rubik"/>
                          <a:sym typeface="Rubik"/>
                        </a:rPr>
                        <a:t>Cierre</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150"/>
          <p:cNvSpPr/>
          <p:nvPr/>
        </p:nvSpPr>
        <p:spPr>
          <a:xfrm>
            <a:off x="5326200" y="2160425"/>
            <a:ext cx="3018600" cy="2995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0"/>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Separar los datos en k clusters (número dado) ubicando a las instancias que estén dentro de una región cercana dentro de un mismo cluster.</a:t>
            </a:r>
            <a:endParaRPr sz="16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434343"/>
              </a:solidFill>
              <a:latin typeface="Rubik Light"/>
              <a:ea typeface="Rubik Light"/>
              <a:cs typeface="Rubik Light"/>
              <a:sym typeface="Rubik Light"/>
            </a:endParaRPr>
          </a:p>
        </p:txBody>
      </p:sp>
      <p:sp>
        <p:nvSpPr>
          <p:cNvPr id="793" name="Google Shape;793;p15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K-Means</a:t>
            </a:r>
            <a:endParaRPr b="1" sz="2800">
              <a:solidFill>
                <a:srgbClr val="E1446D"/>
              </a:solidFill>
              <a:latin typeface="Rubik"/>
              <a:ea typeface="Rubik"/>
              <a:cs typeface="Rubik"/>
              <a:sym typeface="Rubik"/>
            </a:endParaRPr>
          </a:p>
        </p:txBody>
      </p:sp>
      <p:pic>
        <p:nvPicPr>
          <p:cNvPr id="794" name="Google Shape;794;p150"/>
          <p:cNvPicPr preferRelativeResize="0"/>
          <p:nvPr/>
        </p:nvPicPr>
        <p:blipFill rotWithShape="1">
          <a:blip r:embed="rId3">
            <a:alphaModFix/>
          </a:blip>
          <a:srcRect b="0" l="0" r="2638" t="0"/>
          <a:stretch/>
        </p:blipFill>
        <p:spPr>
          <a:xfrm>
            <a:off x="1123624" y="1887759"/>
            <a:ext cx="3090600" cy="2995866"/>
          </a:xfrm>
          <a:prstGeom prst="rect">
            <a:avLst/>
          </a:prstGeom>
          <a:noFill/>
          <a:ln>
            <a:noFill/>
          </a:ln>
        </p:spPr>
      </p:pic>
      <p:sp>
        <p:nvSpPr>
          <p:cNvPr id="795" name="Google Shape;795;p150"/>
          <p:cNvSpPr txBox="1"/>
          <p:nvPr/>
        </p:nvSpPr>
        <p:spPr>
          <a:xfrm>
            <a:off x="5576050" y="2315225"/>
            <a:ext cx="2518800" cy="284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e</a:t>
            </a:r>
            <a:r>
              <a:rPr i="0" lang="es" sz="1400" cap="none" strike="noStrike">
                <a:solidFill>
                  <a:srgbClr val="434343"/>
                </a:solidFill>
                <a:latin typeface="Rubik"/>
                <a:ea typeface="Rubik"/>
                <a:cs typeface="Rubik"/>
                <a:sym typeface="Rubik"/>
              </a:rPr>
              <a:t>ncontrar un número </a:t>
            </a:r>
            <a:r>
              <a:rPr b="1" i="0" lang="es" sz="1400" cap="none" strike="noStrike">
                <a:solidFill>
                  <a:srgbClr val="E1446D"/>
                </a:solidFill>
                <a:latin typeface="Rubik"/>
                <a:ea typeface="Rubik"/>
                <a:cs typeface="Rubik"/>
                <a:sym typeface="Rubik"/>
              </a:rPr>
              <a:t>k</a:t>
            </a:r>
            <a:r>
              <a:rPr i="0" lang="es" sz="1400" cap="none" strike="noStrike">
                <a:solidFill>
                  <a:srgbClr val="434343"/>
                </a:solidFill>
                <a:latin typeface="Rubik"/>
                <a:ea typeface="Rubik"/>
                <a:cs typeface="Rubik"/>
                <a:sym typeface="Rubik"/>
              </a:rPr>
              <a:t> de centros (centroids), uno por cada cluster, de manera tal que la distancia entre los centros y los datos más cercanos sea la mínima posible. </a:t>
            </a:r>
            <a:endParaRPr i="0" sz="1400"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i="0" lang="es" sz="1400" cap="none" strike="noStrike">
                <a:solidFill>
                  <a:srgbClr val="434343"/>
                </a:solidFill>
                <a:latin typeface="Rubik"/>
                <a:ea typeface="Rubik"/>
                <a:cs typeface="Rubik"/>
                <a:sym typeface="Rubik"/>
              </a:rPr>
              <a:t>Luego cada instancia se identifica en el grupo del centroide más cercano.</a:t>
            </a:r>
            <a:endParaRPr i="0" sz="1400" cap="none" strike="noStrike">
              <a:solidFill>
                <a:srgbClr val="434343"/>
              </a:solidFill>
              <a:latin typeface="Rubik"/>
              <a:ea typeface="Rubik"/>
              <a:cs typeface="Rubik"/>
              <a:sym typeface="Rubik"/>
            </a:endParaRPr>
          </a:p>
        </p:txBody>
      </p:sp>
      <p:sp>
        <p:nvSpPr>
          <p:cNvPr id="796" name="Google Shape;796;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51"/>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000">
                <a:solidFill>
                  <a:srgbClr val="E1446D"/>
                </a:solidFill>
                <a:latin typeface="Rubik"/>
                <a:ea typeface="Rubik"/>
                <a:cs typeface="Rubik"/>
                <a:sym typeface="Rubik"/>
              </a:rPr>
              <a:t>¿Cómo se hace? </a:t>
            </a:r>
            <a:r>
              <a:rPr lang="es" sz="1600">
                <a:solidFill>
                  <a:srgbClr val="434343"/>
                </a:solidFill>
                <a:latin typeface="Rubik Light"/>
                <a:ea typeface="Rubik Light"/>
                <a:cs typeface="Rubik Light"/>
                <a:sym typeface="Rubik Light"/>
              </a:rPr>
              <a:t>Se utiliza un algoritmo iterativo hasta llegar al resultado.</a:t>
            </a:r>
            <a:endParaRPr sz="1600">
              <a:solidFill>
                <a:srgbClr val="434343"/>
              </a:solidFill>
              <a:latin typeface="Rubik Light"/>
              <a:ea typeface="Rubik Light"/>
              <a:cs typeface="Rubik Light"/>
              <a:sym typeface="Rubik Light"/>
            </a:endParaRPr>
          </a:p>
        </p:txBody>
      </p:sp>
      <p:sp>
        <p:nvSpPr>
          <p:cNvPr id="802" name="Google Shape;802;p151"/>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K-Means</a:t>
            </a:r>
            <a:endParaRPr b="1" sz="2800">
              <a:solidFill>
                <a:srgbClr val="E1446D"/>
              </a:solidFill>
              <a:latin typeface="Rubik"/>
              <a:ea typeface="Rubik"/>
              <a:cs typeface="Rubik"/>
              <a:sym typeface="Rubik"/>
            </a:endParaRPr>
          </a:p>
        </p:txBody>
      </p:sp>
      <p:sp>
        <p:nvSpPr>
          <p:cNvPr id="803" name="Google Shape;803;p151"/>
          <p:cNvSpPr txBox="1"/>
          <p:nvPr/>
        </p:nvSpPr>
        <p:spPr>
          <a:xfrm>
            <a:off x="2054525" y="1827075"/>
            <a:ext cx="6114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1) Se inicializan los k Centroides.</a:t>
            </a:r>
            <a:r>
              <a:rPr lang="es">
                <a:solidFill>
                  <a:srgbClr val="434343"/>
                </a:solidFill>
                <a:latin typeface="Rubik"/>
                <a:ea typeface="Rubik"/>
                <a:cs typeface="Rubik"/>
                <a:sym typeface="Rubik"/>
              </a:rPr>
              <a:t> </a:t>
            </a:r>
            <a:endParaRPr>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La ubicación inicial puede ser aleatoria o con algún criterio.</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b="1" lang="es">
                <a:solidFill>
                  <a:srgbClr val="434343"/>
                </a:solidFill>
                <a:latin typeface="Rubik"/>
                <a:ea typeface="Rubik"/>
                <a:cs typeface="Rubik"/>
                <a:sym typeface="Rubik"/>
              </a:rPr>
              <a:t>2) Encontrar el centroide más cercano.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Se asigna a cada instancia al centroide más cercano (el significado de “cercano” puede cambiar, es un hiperparámetro)</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b="1" lang="es">
                <a:solidFill>
                  <a:srgbClr val="434343"/>
                </a:solidFill>
                <a:latin typeface="Rubik"/>
                <a:ea typeface="Rubik"/>
                <a:cs typeface="Rubik"/>
                <a:sym typeface="Rubik"/>
              </a:rPr>
              <a:t>3) Actualizar los centroides.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La nueva posición del centroide es el promedio de las posiciones de las instancias en ese cluster (de acá viene el means).</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b="1" lang="es">
                <a:solidFill>
                  <a:srgbClr val="434343"/>
                </a:solidFill>
                <a:latin typeface="Rubik"/>
                <a:ea typeface="Rubik"/>
                <a:cs typeface="Rubik"/>
                <a:sym typeface="Rubik"/>
              </a:rPr>
              <a:t>4) Repetir pasos 2 y 3.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Se repiten los updates hasta que la posición del centroide ya no varíe </a:t>
            </a:r>
            <a:endParaRPr>
              <a:solidFill>
                <a:srgbClr val="434343"/>
              </a:solidFill>
              <a:latin typeface="Rubik"/>
              <a:ea typeface="Rubik"/>
              <a:cs typeface="Rubik"/>
              <a:sym typeface="Rubik"/>
            </a:endParaRPr>
          </a:p>
        </p:txBody>
      </p:sp>
      <p:cxnSp>
        <p:nvCxnSpPr>
          <p:cNvPr id="804" name="Google Shape;804;p151"/>
          <p:cNvCxnSpPr/>
          <p:nvPr/>
        </p:nvCxnSpPr>
        <p:spPr>
          <a:xfrm>
            <a:off x="1906325" y="1786425"/>
            <a:ext cx="0" cy="2961300"/>
          </a:xfrm>
          <a:prstGeom prst="straightConnector1">
            <a:avLst/>
          </a:prstGeom>
          <a:noFill/>
          <a:ln cap="flat" cmpd="sng" w="9525">
            <a:solidFill>
              <a:srgbClr val="E1446D"/>
            </a:solidFill>
            <a:prstDash val="solid"/>
            <a:round/>
            <a:headEnd len="med" w="med" type="none"/>
            <a:tailEnd len="med" w="med" type="none"/>
          </a:ln>
        </p:spPr>
      </p:cxnSp>
      <p:sp>
        <p:nvSpPr>
          <p:cNvPr id="805" name="Google Shape;805;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5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K-Means</a:t>
            </a:r>
            <a:endParaRPr b="1" sz="2800">
              <a:solidFill>
                <a:srgbClr val="E1446D"/>
              </a:solidFill>
              <a:latin typeface="Rubik"/>
              <a:ea typeface="Rubik"/>
              <a:cs typeface="Rubik"/>
              <a:sym typeface="Rubik"/>
            </a:endParaRPr>
          </a:p>
        </p:txBody>
      </p:sp>
      <p:sp>
        <p:nvSpPr>
          <p:cNvPr id="811" name="Google Shape;811;p1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12" name="Google Shape;812;p152"/>
          <p:cNvPicPr preferRelativeResize="0"/>
          <p:nvPr/>
        </p:nvPicPr>
        <p:blipFill rotWithShape="1">
          <a:blip r:embed="rId3">
            <a:alphaModFix/>
          </a:blip>
          <a:srcRect b="6979" l="0" r="0" t="3310"/>
          <a:stretch/>
        </p:blipFill>
        <p:spPr>
          <a:xfrm>
            <a:off x="899775" y="1328200"/>
            <a:ext cx="6574050" cy="3313725"/>
          </a:xfrm>
          <a:prstGeom prst="rect">
            <a:avLst/>
          </a:prstGeom>
          <a:noFill/>
          <a:ln>
            <a:noFill/>
          </a:ln>
        </p:spPr>
      </p:pic>
      <p:pic>
        <p:nvPicPr>
          <p:cNvPr id="813" name="Google Shape;813;p152">
            <a:hlinkClick r:id="rId4"/>
          </p:cNvPr>
          <p:cNvPicPr preferRelativeResize="0"/>
          <p:nvPr/>
        </p:nvPicPr>
        <p:blipFill>
          <a:blip r:embed="rId5">
            <a:alphaModFix/>
          </a:blip>
          <a:stretch>
            <a:fillRect/>
          </a:stretch>
        </p:blipFill>
        <p:spPr>
          <a:xfrm>
            <a:off x="7707275" y="2614313"/>
            <a:ext cx="741500" cy="741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53"/>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2400"/>
              <a:t>Aprendizaje No Supervisado</a:t>
            </a:r>
            <a:endParaRPr b="0" sz="2400"/>
          </a:p>
          <a:p>
            <a:pPr indent="0" lvl="0" marL="0" rtl="0" algn="l">
              <a:spcBef>
                <a:spcPts val="0"/>
              </a:spcBef>
              <a:spcAft>
                <a:spcPts val="0"/>
              </a:spcAft>
              <a:buNone/>
            </a:pPr>
            <a:r>
              <a:rPr lang="es"/>
              <a:t>Clustering: DBSCAN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54"/>
          <p:cNvSpPr txBox="1"/>
          <p:nvPr/>
        </p:nvSpPr>
        <p:spPr>
          <a:xfrm>
            <a:off x="899775" y="1843050"/>
            <a:ext cx="7564800" cy="72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s" sz="2400">
                <a:solidFill>
                  <a:srgbClr val="434343"/>
                </a:solidFill>
                <a:latin typeface="Rubik"/>
                <a:ea typeface="Rubik"/>
                <a:cs typeface="Rubik"/>
                <a:sym typeface="Rubik"/>
              </a:rPr>
              <a:t>DBSCAN = </a:t>
            </a:r>
            <a:r>
              <a:rPr b="1" lang="es" sz="2400">
                <a:solidFill>
                  <a:srgbClr val="434343"/>
                </a:solidFill>
                <a:latin typeface="Rubik"/>
                <a:ea typeface="Rubik"/>
                <a:cs typeface="Rubik"/>
                <a:sym typeface="Rubik"/>
              </a:rPr>
              <a:t>Density-Based Spatial Clustering of </a:t>
            </a:r>
            <a:endParaRPr b="1" sz="2400">
              <a:solidFill>
                <a:srgbClr val="434343"/>
              </a:solidFill>
              <a:latin typeface="Rubik"/>
              <a:ea typeface="Rubik"/>
              <a:cs typeface="Rubik"/>
              <a:sym typeface="Rubik"/>
            </a:endParaRPr>
          </a:p>
          <a:p>
            <a:pPr indent="0" lvl="0" marL="1371600" rtl="0" algn="l">
              <a:spcBef>
                <a:spcPts val="0"/>
              </a:spcBef>
              <a:spcAft>
                <a:spcPts val="0"/>
              </a:spcAft>
              <a:buClr>
                <a:srgbClr val="000000"/>
              </a:buClr>
              <a:buSzPts val="1400"/>
              <a:buFont typeface="Arial"/>
              <a:buNone/>
            </a:pPr>
            <a:r>
              <a:rPr b="1" lang="es" sz="2400">
                <a:solidFill>
                  <a:srgbClr val="434343"/>
                </a:solidFill>
                <a:latin typeface="Rubik"/>
                <a:ea typeface="Rubik"/>
                <a:cs typeface="Rubik"/>
                <a:sym typeface="Rubik"/>
              </a:rPr>
              <a:t>   Applications with Noise</a:t>
            </a:r>
            <a:endParaRPr b="1" sz="24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700"/>
              <a:buFont typeface="Arial"/>
              <a:buNone/>
            </a:pPr>
            <a:r>
              <a:t/>
            </a:r>
            <a:endParaRPr b="1" sz="2400">
              <a:solidFill>
                <a:srgbClr val="434343"/>
              </a:solidFill>
              <a:latin typeface="Rubik"/>
              <a:ea typeface="Rubik"/>
              <a:cs typeface="Rubik"/>
              <a:sym typeface="Rubik"/>
            </a:endParaRPr>
          </a:p>
        </p:txBody>
      </p:sp>
      <p:sp>
        <p:nvSpPr>
          <p:cNvPr id="824" name="Google Shape;824;p154"/>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DBSCAN</a:t>
            </a:r>
            <a:endParaRPr b="1" sz="2800">
              <a:solidFill>
                <a:srgbClr val="E1446D"/>
              </a:solidFill>
              <a:latin typeface="Rubik"/>
              <a:ea typeface="Rubik"/>
              <a:cs typeface="Rubik"/>
              <a:sym typeface="Rubik"/>
            </a:endParaRPr>
          </a:p>
        </p:txBody>
      </p:sp>
      <p:sp>
        <p:nvSpPr>
          <p:cNvPr id="825" name="Google Shape;825;p1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55"/>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Identificar un número arbitrario de clusters. Los clusters estarán definidos por densidad de puntos. Puede haber puntos que no pertenezcan a ningún cluster (noise).</a:t>
            </a:r>
            <a:endParaRPr sz="16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434343"/>
              </a:solidFill>
              <a:latin typeface="Rubik Light"/>
              <a:ea typeface="Rubik Light"/>
              <a:cs typeface="Rubik Light"/>
              <a:sym typeface="Rubik Light"/>
            </a:endParaRPr>
          </a:p>
        </p:txBody>
      </p:sp>
      <p:sp>
        <p:nvSpPr>
          <p:cNvPr id="831" name="Google Shape;831;p155"/>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DBSCAN</a:t>
            </a:r>
            <a:endParaRPr b="1" sz="2800">
              <a:solidFill>
                <a:srgbClr val="E1446D"/>
              </a:solidFill>
              <a:latin typeface="Rubik"/>
              <a:ea typeface="Rubik"/>
              <a:cs typeface="Rubik"/>
              <a:sym typeface="Rubik"/>
            </a:endParaRPr>
          </a:p>
        </p:txBody>
      </p:sp>
      <p:sp>
        <p:nvSpPr>
          <p:cNvPr id="832" name="Google Shape;832;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33" name="Google Shape;833;p155"/>
          <p:cNvPicPr preferRelativeResize="0"/>
          <p:nvPr/>
        </p:nvPicPr>
        <p:blipFill rotWithShape="1">
          <a:blip r:embed="rId3">
            <a:alphaModFix/>
          </a:blip>
          <a:srcRect b="4587" l="0" r="0" t="16310"/>
          <a:stretch/>
        </p:blipFill>
        <p:spPr>
          <a:xfrm>
            <a:off x="919450" y="2215025"/>
            <a:ext cx="3652540" cy="26772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56"/>
          <p:cNvSpPr/>
          <p:nvPr/>
        </p:nvSpPr>
        <p:spPr>
          <a:xfrm>
            <a:off x="5326200" y="2160425"/>
            <a:ext cx="3018600" cy="2995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6"/>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Identificar un número arbitrario de clusters. Los clusters estarán definidos por densidad de puntos. Puede haber puntos que no pertenezcan a ningún cluster </a:t>
            </a:r>
            <a:r>
              <a:rPr b="1" lang="es" sz="1600">
                <a:solidFill>
                  <a:srgbClr val="E1446D"/>
                </a:solidFill>
                <a:latin typeface="Rubik"/>
                <a:ea typeface="Rubik"/>
                <a:cs typeface="Rubik"/>
                <a:sym typeface="Rubik"/>
              </a:rPr>
              <a:t>(noise = OUTLIERS)</a:t>
            </a:r>
            <a:r>
              <a:rPr lang="es" sz="1600">
                <a:solidFill>
                  <a:srgbClr val="434343"/>
                </a:solidFill>
                <a:latin typeface="Rubik Light"/>
                <a:ea typeface="Rubik Light"/>
                <a:cs typeface="Rubik Light"/>
                <a:sym typeface="Rubik Light"/>
              </a:rPr>
              <a:t>.</a:t>
            </a:r>
            <a:endParaRPr sz="16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434343"/>
              </a:solidFill>
              <a:latin typeface="Rubik Light"/>
              <a:ea typeface="Rubik Light"/>
              <a:cs typeface="Rubik Light"/>
              <a:sym typeface="Rubik Light"/>
            </a:endParaRPr>
          </a:p>
        </p:txBody>
      </p:sp>
      <p:sp>
        <p:nvSpPr>
          <p:cNvPr id="840" name="Google Shape;840;p15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DBSCAN</a:t>
            </a:r>
            <a:endParaRPr b="1" sz="2800">
              <a:solidFill>
                <a:srgbClr val="E1446D"/>
              </a:solidFill>
              <a:latin typeface="Rubik"/>
              <a:ea typeface="Rubik"/>
              <a:cs typeface="Rubik"/>
              <a:sym typeface="Rubik"/>
            </a:endParaRPr>
          </a:p>
        </p:txBody>
      </p:sp>
      <p:sp>
        <p:nvSpPr>
          <p:cNvPr id="841" name="Google Shape;841;p156"/>
          <p:cNvSpPr txBox="1"/>
          <p:nvPr/>
        </p:nvSpPr>
        <p:spPr>
          <a:xfrm>
            <a:off x="5576050" y="2315225"/>
            <a:ext cx="2518800" cy="284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recorrer todo el dataset e ir identificando las zonas de puntos densamente pobladas como pertenecientes a un mismo cluster.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Los puntos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aislados serán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reconocidos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como ruido.</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p:txBody>
      </p:sp>
      <p:sp>
        <p:nvSpPr>
          <p:cNvPr id="842" name="Google Shape;842;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43" name="Google Shape;843;p156"/>
          <p:cNvPicPr preferRelativeResize="0"/>
          <p:nvPr/>
        </p:nvPicPr>
        <p:blipFill rotWithShape="1">
          <a:blip r:embed="rId3">
            <a:alphaModFix/>
          </a:blip>
          <a:srcRect b="4587" l="0" r="0" t="16310"/>
          <a:stretch/>
        </p:blipFill>
        <p:spPr>
          <a:xfrm>
            <a:off x="919450" y="2215025"/>
            <a:ext cx="3652540" cy="2677274"/>
          </a:xfrm>
          <a:prstGeom prst="rect">
            <a:avLst/>
          </a:prstGeom>
          <a:noFill/>
          <a:ln>
            <a:noFill/>
          </a:ln>
        </p:spPr>
      </p:pic>
      <p:pic>
        <p:nvPicPr>
          <p:cNvPr id="844" name="Google Shape;844;p156">
            <a:hlinkClick r:id="rId4"/>
          </p:cNvPr>
          <p:cNvPicPr preferRelativeResize="0"/>
          <p:nvPr/>
        </p:nvPicPr>
        <p:blipFill rotWithShape="1">
          <a:blip r:embed="rId5">
            <a:alphaModFix/>
          </a:blip>
          <a:srcRect b="0" l="12103" r="12103" t="0"/>
          <a:stretch/>
        </p:blipFill>
        <p:spPr>
          <a:xfrm>
            <a:off x="7179550" y="3859875"/>
            <a:ext cx="839100" cy="8304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57"/>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000">
                <a:solidFill>
                  <a:srgbClr val="E1446D"/>
                </a:solidFill>
                <a:latin typeface="Rubik"/>
                <a:ea typeface="Rubik"/>
                <a:cs typeface="Rubik"/>
                <a:sym typeface="Rubik"/>
              </a:rPr>
              <a:t>¿Cómo se hace? </a:t>
            </a:r>
            <a:endParaRPr sz="1600">
              <a:solidFill>
                <a:srgbClr val="434343"/>
              </a:solidFill>
              <a:latin typeface="Rubik Light"/>
              <a:ea typeface="Rubik Light"/>
              <a:cs typeface="Rubik Light"/>
              <a:sym typeface="Rubik Light"/>
            </a:endParaRPr>
          </a:p>
        </p:txBody>
      </p:sp>
      <p:sp>
        <p:nvSpPr>
          <p:cNvPr id="850" name="Google Shape;850;p15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DBSCAN</a:t>
            </a:r>
            <a:endParaRPr b="1" sz="2800">
              <a:solidFill>
                <a:srgbClr val="E1446D"/>
              </a:solidFill>
              <a:latin typeface="Rubik"/>
              <a:ea typeface="Rubik"/>
              <a:cs typeface="Rubik"/>
              <a:sym typeface="Rubik"/>
            </a:endParaRPr>
          </a:p>
        </p:txBody>
      </p:sp>
      <p:sp>
        <p:nvSpPr>
          <p:cNvPr id="851" name="Google Shape;851;p157"/>
          <p:cNvSpPr txBox="1"/>
          <p:nvPr/>
        </p:nvSpPr>
        <p:spPr>
          <a:xfrm>
            <a:off x="1624875" y="1610500"/>
            <a:ext cx="4885800" cy="17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1) Se define una distancia epsilon (parámetro) </a:t>
            </a:r>
            <a:r>
              <a:rPr lang="es">
                <a:solidFill>
                  <a:srgbClr val="434343"/>
                </a:solidFill>
                <a:latin typeface="Rubik"/>
                <a:ea typeface="Rubik"/>
                <a:cs typeface="Rubik"/>
                <a:sym typeface="Rubik"/>
              </a:rPr>
              <a:t>como la vecindad de un punto. Se elige un número de puntos mínimos de para considerar un cluster minPoints (parámetro).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2) Luego se realiza el siguiente proceso sobre todos los puntos del dataset:</a:t>
            </a:r>
            <a:endParaRPr>
              <a:solidFill>
                <a:srgbClr val="434343"/>
              </a:solidFill>
              <a:latin typeface="Rubik"/>
              <a:ea typeface="Rubik"/>
              <a:cs typeface="Rubik"/>
              <a:sym typeface="Rubik"/>
            </a:endParaRPr>
          </a:p>
        </p:txBody>
      </p:sp>
      <p:cxnSp>
        <p:nvCxnSpPr>
          <p:cNvPr id="852" name="Google Shape;852;p157"/>
          <p:cNvCxnSpPr/>
          <p:nvPr/>
        </p:nvCxnSpPr>
        <p:spPr>
          <a:xfrm>
            <a:off x="1543675" y="1610500"/>
            <a:ext cx="0" cy="1617000"/>
          </a:xfrm>
          <a:prstGeom prst="straightConnector1">
            <a:avLst/>
          </a:prstGeom>
          <a:noFill/>
          <a:ln cap="flat" cmpd="sng" w="9525">
            <a:solidFill>
              <a:srgbClr val="E1446D"/>
            </a:solidFill>
            <a:prstDash val="solid"/>
            <a:round/>
            <a:headEnd len="med" w="med" type="none"/>
            <a:tailEnd len="med" w="med" type="none"/>
          </a:ln>
        </p:spPr>
      </p:cxnSp>
      <p:sp>
        <p:nvSpPr>
          <p:cNvPr id="853" name="Google Shape;853;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54" name="Google Shape;854;p157"/>
          <p:cNvPicPr preferRelativeResize="0"/>
          <p:nvPr/>
        </p:nvPicPr>
        <p:blipFill rotWithShape="1">
          <a:blip r:embed="rId3">
            <a:alphaModFix/>
          </a:blip>
          <a:srcRect b="0" l="0" r="0" t="0"/>
          <a:stretch/>
        </p:blipFill>
        <p:spPr>
          <a:xfrm>
            <a:off x="6591874" y="1235312"/>
            <a:ext cx="2372777" cy="1711500"/>
          </a:xfrm>
          <a:prstGeom prst="rect">
            <a:avLst/>
          </a:prstGeom>
          <a:noFill/>
          <a:ln>
            <a:noFill/>
          </a:ln>
        </p:spPr>
      </p:pic>
      <p:sp>
        <p:nvSpPr>
          <p:cNvPr id="855" name="Google Shape;855;p157"/>
          <p:cNvSpPr txBox="1"/>
          <p:nvPr/>
        </p:nvSpPr>
        <p:spPr>
          <a:xfrm>
            <a:off x="1949175" y="3160400"/>
            <a:ext cx="6361800" cy="17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ubik Light"/>
                <a:ea typeface="Rubik Light"/>
                <a:cs typeface="Rubik Light"/>
                <a:sym typeface="Rubik Light"/>
              </a:rPr>
              <a:t>1) Se toma un punto no visitado random. Se identifica si el punto es un ‘core’, es decir, si tiene minPoints en su vecindario. Si no tiene, se lo llama ‘noise’. Este punto se marca como visitado.</a:t>
            </a:r>
            <a:endParaRPr sz="1200">
              <a:solidFill>
                <a:srgbClr val="434343"/>
              </a:solidFill>
              <a:latin typeface="Rubik Light"/>
              <a:ea typeface="Rubik Light"/>
              <a:cs typeface="Rubik Light"/>
              <a:sym typeface="Rubik Light"/>
            </a:endParaRPr>
          </a:p>
          <a:p>
            <a:pPr indent="0" lvl="0" marL="0" rtl="0" algn="l">
              <a:spcBef>
                <a:spcPts val="1000"/>
              </a:spcBef>
              <a:spcAft>
                <a:spcPts val="0"/>
              </a:spcAft>
              <a:buNone/>
            </a:pPr>
            <a:r>
              <a:rPr lang="es" sz="1200">
                <a:solidFill>
                  <a:srgbClr val="434343"/>
                </a:solidFill>
                <a:latin typeface="Rubik Light"/>
                <a:ea typeface="Rubik Light"/>
                <a:cs typeface="Rubik Light"/>
                <a:sym typeface="Rubik Light"/>
              </a:rPr>
              <a:t>2) Si es un core, se le asigna un nuevo cluster y todos los puntos de su vecindario se consideran dentro de su cluster. Si alguno de estos puntos también son cores, este proceso se repite. A los puntos asignados a un cluster que no son core, se los llama ‘border’. Todos se marcan como visitados.</a:t>
            </a:r>
            <a:endParaRPr sz="1200">
              <a:solidFill>
                <a:srgbClr val="434343"/>
              </a:solidFill>
              <a:latin typeface="Rubik Light"/>
              <a:ea typeface="Rubik Light"/>
              <a:cs typeface="Rubik Light"/>
              <a:sym typeface="Rubik Light"/>
            </a:endParaRPr>
          </a:p>
          <a:p>
            <a:pPr indent="0" lvl="0" marL="0" rtl="0" algn="l">
              <a:spcBef>
                <a:spcPts val="1000"/>
              </a:spcBef>
              <a:spcAft>
                <a:spcPts val="1000"/>
              </a:spcAft>
              <a:buNone/>
            </a:pPr>
            <a:r>
              <a:rPr lang="es" sz="1200">
                <a:solidFill>
                  <a:srgbClr val="434343"/>
                </a:solidFill>
                <a:latin typeface="Rubik Light"/>
                <a:ea typeface="Rubik Light"/>
                <a:cs typeface="Rubik Light"/>
                <a:sym typeface="Rubik Light"/>
              </a:rPr>
              <a:t>3) Este proceso se repite hasta que todos los puntos hayan sido visitados.</a:t>
            </a:r>
            <a:endParaRPr sz="1200">
              <a:solidFill>
                <a:srgbClr val="434343"/>
              </a:solidFill>
              <a:latin typeface="Rubik Light"/>
              <a:ea typeface="Rubik Light"/>
              <a:cs typeface="Rubik Light"/>
              <a:sym typeface="Rubik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58"/>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DBSCAN</a:t>
            </a:r>
            <a:endParaRPr b="1" sz="2800">
              <a:solidFill>
                <a:srgbClr val="E1446D"/>
              </a:solidFill>
              <a:latin typeface="Rubik"/>
              <a:ea typeface="Rubik"/>
              <a:cs typeface="Rubik"/>
              <a:sym typeface="Rubik"/>
            </a:endParaRPr>
          </a:p>
        </p:txBody>
      </p:sp>
      <p:sp>
        <p:nvSpPr>
          <p:cNvPr id="861" name="Google Shape;861;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62" name="Google Shape;862;p158">
            <a:hlinkClick r:id="rId3"/>
          </p:cNvPr>
          <p:cNvPicPr preferRelativeResize="0"/>
          <p:nvPr/>
        </p:nvPicPr>
        <p:blipFill rotWithShape="1">
          <a:blip r:embed="rId4">
            <a:alphaModFix/>
          </a:blip>
          <a:srcRect b="0" l="12103" r="12103" t="0"/>
          <a:stretch/>
        </p:blipFill>
        <p:spPr>
          <a:xfrm>
            <a:off x="6950050" y="2722375"/>
            <a:ext cx="839100" cy="830400"/>
          </a:xfrm>
          <a:prstGeom prst="ellipse">
            <a:avLst/>
          </a:prstGeom>
          <a:noFill/>
          <a:ln>
            <a:noFill/>
          </a:ln>
        </p:spPr>
      </p:pic>
      <p:pic>
        <p:nvPicPr>
          <p:cNvPr id="863" name="Google Shape;863;p158"/>
          <p:cNvPicPr preferRelativeResize="0"/>
          <p:nvPr/>
        </p:nvPicPr>
        <p:blipFill rotWithShape="1">
          <a:blip r:embed="rId5">
            <a:alphaModFix/>
          </a:blip>
          <a:srcRect b="0" l="0" r="0" t="0"/>
          <a:stretch/>
        </p:blipFill>
        <p:spPr>
          <a:xfrm>
            <a:off x="1613875" y="1458400"/>
            <a:ext cx="4134225" cy="2982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69" name="Google Shape;869;p159"/>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870" name="Google Shape;870;p159"/>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0" lang="es" sz="4400" u="none" cap="none" strike="noStrike">
                <a:solidFill>
                  <a:srgbClr val="434343"/>
                </a:solidFill>
                <a:latin typeface="Rubik"/>
                <a:ea typeface="Rubik"/>
                <a:cs typeface="Rubik"/>
                <a:sym typeface="Rubik"/>
              </a:rPr>
              <a:t>¿</a:t>
            </a:r>
            <a:r>
              <a:rPr lang="es" sz="4400">
                <a:solidFill>
                  <a:srgbClr val="434343"/>
                </a:solidFill>
                <a:latin typeface="Rubik"/>
                <a:ea typeface="Rubik"/>
                <a:cs typeface="Rubik"/>
                <a:sym typeface="Rubik"/>
              </a:rPr>
              <a:t>Cómo se comparan K-Means y DBSCAN?</a:t>
            </a:r>
            <a:endParaRPr i="0" sz="4400" u="none" cap="none" strike="noStrike">
              <a:solidFill>
                <a:srgbClr val="434343"/>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528" name="Shape 528"/>
        <p:cNvGrpSpPr/>
        <p:nvPr/>
      </p:nvGrpSpPr>
      <p:grpSpPr>
        <a:xfrm>
          <a:off x="0" y="0"/>
          <a:ext cx="0" cy="0"/>
          <a:chOff x="0" y="0"/>
          <a:chExt cx="0" cy="0"/>
        </a:xfrm>
      </p:grpSpPr>
      <p:sp>
        <p:nvSpPr>
          <p:cNvPr id="529" name="Google Shape;529;p124"/>
          <p:cNvSpPr txBox="1"/>
          <p:nvPr>
            <p:ph idx="4294967295" type="title"/>
          </p:nvPr>
        </p:nvSpPr>
        <p:spPr>
          <a:xfrm>
            <a:off x="729450" y="838200"/>
            <a:ext cx="42993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FFFFFF"/>
                </a:solidFill>
                <a:latin typeface="Rubik"/>
                <a:ea typeface="Rubik"/>
                <a:cs typeface="Rubik"/>
                <a:sym typeface="Rubik"/>
              </a:rPr>
              <a:t>¿Dónde estamos?</a:t>
            </a:r>
            <a:endParaRPr b="1" sz="3800">
              <a:solidFill>
                <a:srgbClr val="FFFFFF"/>
              </a:solidFill>
              <a:latin typeface="Rubik"/>
              <a:ea typeface="Rubik"/>
              <a:cs typeface="Rubik"/>
              <a:sym typeface="Rubik"/>
            </a:endParaRPr>
          </a:p>
        </p:txBody>
      </p:sp>
      <p:pic>
        <p:nvPicPr>
          <p:cNvPr id="530" name="Google Shape;530;p124"/>
          <p:cNvPicPr preferRelativeResize="0"/>
          <p:nvPr/>
        </p:nvPicPr>
        <p:blipFill rotWithShape="1">
          <a:blip r:embed="rId3">
            <a:alphaModFix/>
          </a:blip>
          <a:srcRect b="10793" l="0" r="0" t="6370"/>
          <a:stretch/>
        </p:blipFill>
        <p:spPr>
          <a:xfrm>
            <a:off x="6717350" y="2337299"/>
            <a:ext cx="1880875" cy="2412551"/>
          </a:xfrm>
          <a:prstGeom prst="rect">
            <a:avLst/>
          </a:prstGeom>
          <a:noFill/>
          <a:ln>
            <a:noFill/>
          </a:ln>
        </p:spPr>
      </p:pic>
      <p:pic>
        <p:nvPicPr>
          <p:cNvPr id="531" name="Google Shape;531;p124"/>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76" name="Google Shape;876;p160"/>
          <p:cNvSpPr txBox="1"/>
          <p:nvPr/>
        </p:nvSpPr>
        <p:spPr>
          <a:xfrm>
            <a:off x="1300800" y="191425"/>
            <a:ext cx="27480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3600">
                <a:solidFill>
                  <a:srgbClr val="434343"/>
                </a:solidFill>
                <a:latin typeface="Rubik Medium"/>
                <a:ea typeface="Rubik Medium"/>
                <a:cs typeface="Rubik Medium"/>
                <a:sym typeface="Rubik Medium"/>
              </a:rPr>
              <a:t>K-Means</a:t>
            </a:r>
            <a:endParaRPr i="0" sz="3600" u="none" cap="none" strike="noStrike">
              <a:solidFill>
                <a:srgbClr val="434343"/>
              </a:solidFill>
              <a:latin typeface="Rubik Medium"/>
              <a:ea typeface="Rubik Medium"/>
              <a:cs typeface="Rubik Medium"/>
              <a:sym typeface="Rubik Medium"/>
            </a:endParaRPr>
          </a:p>
        </p:txBody>
      </p:sp>
      <p:sp>
        <p:nvSpPr>
          <p:cNvPr id="877" name="Google Shape;877;p160"/>
          <p:cNvSpPr txBox="1"/>
          <p:nvPr/>
        </p:nvSpPr>
        <p:spPr>
          <a:xfrm>
            <a:off x="4999150" y="191425"/>
            <a:ext cx="27480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3600">
                <a:solidFill>
                  <a:srgbClr val="434343"/>
                </a:solidFill>
                <a:latin typeface="Rubik Medium"/>
                <a:ea typeface="Rubik Medium"/>
                <a:cs typeface="Rubik Medium"/>
                <a:sym typeface="Rubik Medium"/>
              </a:rPr>
              <a:t>DBSCAN</a:t>
            </a:r>
            <a:endParaRPr i="0" sz="3600" u="none" cap="none" strike="noStrike">
              <a:solidFill>
                <a:srgbClr val="434343"/>
              </a:solidFill>
              <a:latin typeface="Rubik Medium"/>
              <a:ea typeface="Rubik Medium"/>
              <a:cs typeface="Rubik Medium"/>
              <a:sym typeface="Rubik Medium"/>
            </a:endParaRPr>
          </a:p>
        </p:txBody>
      </p:sp>
      <p:cxnSp>
        <p:nvCxnSpPr>
          <p:cNvPr id="878" name="Google Shape;878;p160"/>
          <p:cNvCxnSpPr/>
          <p:nvPr/>
        </p:nvCxnSpPr>
        <p:spPr>
          <a:xfrm>
            <a:off x="4453900" y="229500"/>
            <a:ext cx="0" cy="4495500"/>
          </a:xfrm>
          <a:prstGeom prst="straightConnector1">
            <a:avLst/>
          </a:prstGeom>
          <a:noFill/>
          <a:ln cap="flat" cmpd="sng" w="9525">
            <a:solidFill>
              <a:srgbClr val="999999"/>
            </a:solidFill>
            <a:prstDash val="solid"/>
            <a:round/>
            <a:headEnd len="med" w="med" type="none"/>
            <a:tailEnd len="med" w="med" type="none"/>
          </a:ln>
        </p:spPr>
      </p:cxnSp>
      <p:sp>
        <p:nvSpPr>
          <p:cNvPr id="879" name="Google Shape;879;p160"/>
          <p:cNvSpPr txBox="1"/>
          <p:nvPr/>
        </p:nvSpPr>
        <p:spPr>
          <a:xfrm>
            <a:off x="879800" y="1061700"/>
            <a:ext cx="3365400" cy="86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Rápido, muy mucho. O(n).</a:t>
            </a:r>
            <a:endParaRPr>
              <a:solidFill>
                <a:srgbClr val="434343"/>
              </a:solidFill>
              <a:latin typeface="Rubik"/>
              <a:ea typeface="Rubik"/>
              <a:cs typeface="Rubik"/>
              <a:sym typeface="Rubik"/>
            </a:endParaRPr>
          </a:p>
          <a:p>
            <a:pPr indent="-317500" lvl="0" marL="457200" rtl="0" algn="l">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No tiene parámetros</a:t>
            </a:r>
            <a:endParaRPr>
              <a:solidFill>
                <a:srgbClr val="434343"/>
              </a:solidFill>
              <a:latin typeface="Rubik"/>
              <a:ea typeface="Rubik"/>
              <a:cs typeface="Rubik"/>
              <a:sym typeface="Rubik"/>
            </a:endParaRPr>
          </a:p>
          <a:p>
            <a:pPr indent="-317500" lvl="0" marL="457200" rtl="0" algn="l">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Fácil asignar nuevas instancias</a:t>
            </a:r>
            <a:endParaRPr>
              <a:solidFill>
                <a:srgbClr val="434343"/>
              </a:solidFill>
              <a:latin typeface="Rubik"/>
              <a:ea typeface="Rubik"/>
              <a:cs typeface="Rubik"/>
              <a:sym typeface="Rubik"/>
            </a:endParaRPr>
          </a:p>
        </p:txBody>
      </p:sp>
      <p:sp>
        <p:nvSpPr>
          <p:cNvPr id="880" name="Google Shape;880;p160"/>
          <p:cNvSpPr txBox="1"/>
          <p:nvPr/>
        </p:nvSpPr>
        <p:spPr>
          <a:xfrm>
            <a:off x="4582275" y="1061700"/>
            <a:ext cx="4310700" cy="86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No hay que elegir el número de clusters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Detecta cualquier forma de clusters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Determina automaticamente datos outliers</a:t>
            </a:r>
            <a:endParaRPr>
              <a:solidFill>
                <a:srgbClr val="434343"/>
              </a:solidFill>
              <a:latin typeface="Rubik"/>
              <a:ea typeface="Rubik"/>
              <a:cs typeface="Rubik"/>
              <a:sym typeface="Rubik"/>
            </a:endParaRPr>
          </a:p>
        </p:txBody>
      </p:sp>
      <p:sp>
        <p:nvSpPr>
          <p:cNvPr id="881" name="Google Shape;881;p160"/>
          <p:cNvSpPr txBox="1"/>
          <p:nvPr/>
        </p:nvSpPr>
        <p:spPr>
          <a:xfrm>
            <a:off x="879800" y="2821325"/>
            <a:ext cx="3365400" cy="86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Hay que definir el número de clusters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Solo funciona bien con clusters tipo esferas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Sensible a outliers (afectan el promedio)</a:t>
            </a:r>
            <a:endParaRPr>
              <a:solidFill>
                <a:srgbClr val="434343"/>
              </a:solidFill>
              <a:latin typeface="Rubik"/>
              <a:ea typeface="Rubik"/>
              <a:cs typeface="Rubik"/>
              <a:sym typeface="Rubik"/>
            </a:endParaRPr>
          </a:p>
        </p:txBody>
      </p:sp>
      <p:sp>
        <p:nvSpPr>
          <p:cNvPr id="882" name="Google Shape;882;p160"/>
          <p:cNvSpPr txBox="1"/>
          <p:nvPr/>
        </p:nvSpPr>
        <p:spPr>
          <a:xfrm>
            <a:off x="4582275" y="2821325"/>
            <a:ext cx="4310700" cy="86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Hay que elegir bien los parámetros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No anda bien si hay clusters de diferentes densidades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Es computacionalmente más costoso (tarda más)</a:t>
            </a:r>
            <a:endParaRPr>
              <a:solidFill>
                <a:srgbClr val="434343"/>
              </a:solidFill>
              <a:latin typeface="Rubik"/>
              <a:ea typeface="Rubik"/>
              <a:cs typeface="Rubik"/>
              <a:sym typeface="Rubik"/>
            </a:endParaRPr>
          </a:p>
        </p:txBody>
      </p:sp>
      <p:pic>
        <p:nvPicPr>
          <p:cNvPr id="883" name="Google Shape;883;p160"/>
          <p:cNvPicPr preferRelativeResize="0"/>
          <p:nvPr/>
        </p:nvPicPr>
        <p:blipFill>
          <a:blip r:embed="rId3">
            <a:alphaModFix/>
          </a:blip>
          <a:stretch>
            <a:fillRect/>
          </a:stretch>
        </p:blipFill>
        <p:spPr>
          <a:xfrm>
            <a:off x="387275" y="1061700"/>
            <a:ext cx="548700" cy="548700"/>
          </a:xfrm>
          <a:prstGeom prst="rect">
            <a:avLst/>
          </a:prstGeom>
          <a:noFill/>
          <a:ln>
            <a:noFill/>
          </a:ln>
        </p:spPr>
      </p:pic>
      <p:pic>
        <p:nvPicPr>
          <p:cNvPr id="884" name="Google Shape;884;p160"/>
          <p:cNvPicPr preferRelativeResize="0"/>
          <p:nvPr/>
        </p:nvPicPr>
        <p:blipFill>
          <a:blip r:embed="rId3">
            <a:alphaModFix/>
          </a:blip>
          <a:stretch>
            <a:fillRect/>
          </a:stretch>
        </p:blipFill>
        <p:spPr>
          <a:xfrm flipH="1" rot="10800000">
            <a:off x="387275" y="2902525"/>
            <a:ext cx="548700" cy="54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61"/>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000">
                <a:solidFill>
                  <a:srgbClr val="E1446D"/>
                </a:solidFill>
                <a:latin typeface="Rubik"/>
                <a:ea typeface="Rubik"/>
                <a:cs typeface="Rubik"/>
                <a:sym typeface="Rubik"/>
              </a:rPr>
              <a:t>¿Cómo funcionan? </a:t>
            </a:r>
            <a:endParaRPr sz="1600">
              <a:solidFill>
                <a:srgbClr val="434343"/>
              </a:solidFill>
              <a:latin typeface="Rubik Light"/>
              <a:ea typeface="Rubik Light"/>
              <a:cs typeface="Rubik Light"/>
              <a:sym typeface="Rubik Light"/>
            </a:endParaRPr>
          </a:p>
        </p:txBody>
      </p:sp>
      <p:sp>
        <p:nvSpPr>
          <p:cNvPr id="890" name="Google Shape;890;p161"/>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K-Means vs. DBSCAN</a:t>
            </a:r>
            <a:endParaRPr b="1" sz="2800">
              <a:solidFill>
                <a:srgbClr val="E1446D"/>
              </a:solidFill>
              <a:latin typeface="Rubik"/>
              <a:ea typeface="Rubik"/>
              <a:cs typeface="Rubik"/>
              <a:sym typeface="Rubik"/>
            </a:endParaRPr>
          </a:p>
        </p:txBody>
      </p:sp>
      <p:sp>
        <p:nvSpPr>
          <p:cNvPr id="891" name="Google Shape;891;p161"/>
          <p:cNvSpPr txBox="1"/>
          <p:nvPr/>
        </p:nvSpPr>
        <p:spPr>
          <a:xfrm>
            <a:off x="899775" y="1610500"/>
            <a:ext cx="3066000" cy="17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Light"/>
                <a:ea typeface="Rubik Light"/>
                <a:cs typeface="Rubik Light"/>
                <a:sym typeface="Rubik Light"/>
              </a:rPr>
              <a:t>Es muy común ver este tipo de representaciones de los métodos, donde muestra cómo categorizan distintos datasets y cuanto tardan en hacerlo.</a:t>
            </a:r>
            <a:endParaRPr sz="1800">
              <a:solidFill>
                <a:srgbClr val="434343"/>
              </a:solidFill>
              <a:latin typeface="Rubik Light"/>
              <a:ea typeface="Rubik Light"/>
              <a:cs typeface="Rubik Light"/>
              <a:sym typeface="Rubik Light"/>
            </a:endParaRPr>
          </a:p>
        </p:txBody>
      </p:sp>
      <p:sp>
        <p:nvSpPr>
          <p:cNvPr id="892" name="Google Shape;892;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93" name="Google Shape;893;p161"/>
          <p:cNvPicPr preferRelativeResize="0"/>
          <p:nvPr/>
        </p:nvPicPr>
        <p:blipFill rotWithShape="1">
          <a:blip r:embed="rId3">
            <a:alphaModFix/>
          </a:blip>
          <a:srcRect b="0" l="0" r="59243" t="0"/>
          <a:stretch/>
        </p:blipFill>
        <p:spPr>
          <a:xfrm>
            <a:off x="4572000" y="944950"/>
            <a:ext cx="1971928" cy="4131000"/>
          </a:xfrm>
          <a:prstGeom prst="rect">
            <a:avLst/>
          </a:prstGeom>
          <a:noFill/>
          <a:ln>
            <a:noFill/>
          </a:ln>
        </p:spPr>
      </p:pic>
      <p:pic>
        <p:nvPicPr>
          <p:cNvPr id="894" name="Google Shape;894;p161"/>
          <p:cNvPicPr preferRelativeResize="0"/>
          <p:nvPr/>
        </p:nvPicPr>
        <p:blipFill rotWithShape="1">
          <a:blip r:embed="rId3">
            <a:alphaModFix/>
          </a:blip>
          <a:srcRect b="0" l="78795" r="0" t="0"/>
          <a:stretch/>
        </p:blipFill>
        <p:spPr>
          <a:xfrm>
            <a:off x="6522973" y="944950"/>
            <a:ext cx="1025927" cy="4131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63"/>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800"/>
              <a:buNone/>
            </a:pPr>
            <a:r>
              <a:rPr lang="es"/>
              <a:t>Hands-on </a:t>
            </a:r>
            <a:endParaRPr/>
          </a:p>
          <a:p>
            <a:pPr indent="0" lvl="0" marL="0" rtl="0" algn="l">
              <a:lnSpc>
                <a:spcPct val="100000"/>
              </a:lnSpc>
              <a:spcBef>
                <a:spcPts val="0"/>
              </a:spcBef>
              <a:spcAft>
                <a:spcPts val="0"/>
              </a:spcAft>
              <a:buSzPts val="3800"/>
              <a:buNone/>
            </a:pPr>
            <a:r>
              <a:rPr lang="es"/>
              <a:t>training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64"/>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Hands-on</a:t>
            </a:r>
            <a:endParaRPr/>
          </a:p>
          <a:p>
            <a:pPr indent="0" lvl="0" marL="0" rtl="0" algn="ctr">
              <a:lnSpc>
                <a:spcPct val="100000"/>
              </a:lnSpc>
              <a:spcBef>
                <a:spcPts val="0"/>
              </a:spcBef>
              <a:spcAft>
                <a:spcPts val="0"/>
              </a:spcAft>
              <a:buSzPts val="1800"/>
              <a:buNone/>
            </a:pPr>
            <a:r>
              <a:rPr lang="es"/>
              <a:t>training</a:t>
            </a:r>
            <a:endParaRPr/>
          </a:p>
          <a:p>
            <a:pPr indent="0" lvl="0" marL="0" rtl="0" algn="ctr">
              <a:lnSpc>
                <a:spcPct val="100000"/>
              </a:lnSpc>
              <a:spcBef>
                <a:spcPts val="0"/>
              </a:spcBef>
              <a:spcAft>
                <a:spcPts val="0"/>
              </a:spcAft>
              <a:buSzPts val="1800"/>
              <a:buNone/>
            </a:pPr>
            <a:r>
              <a:t/>
            </a:r>
            <a:endParaRPr/>
          </a:p>
        </p:txBody>
      </p:sp>
      <p:sp>
        <p:nvSpPr>
          <p:cNvPr id="909" name="Google Shape;909;p1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10" name="Google Shape;910;p164"/>
          <p:cNvSpPr txBox="1"/>
          <p:nvPr/>
        </p:nvSpPr>
        <p:spPr>
          <a:xfrm>
            <a:off x="2089675" y="1622125"/>
            <a:ext cx="7015800" cy="265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2600" u="none" cap="none" strike="noStrike">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rPr lang="es" sz="2600">
                <a:solidFill>
                  <a:srgbClr val="666666"/>
                </a:solidFill>
                <a:latin typeface="Rubik"/>
                <a:ea typeface="Rubik"/>
                <a:cs typeface="Rubik"/>
                <a:sym typeface="Rubik"/>
              </a:rPr>
              <a:t>DS_Encuentro_36_Clustering.ipynb</a:t>
            </a:r>
            <a:endParaRPr sz="2600">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t/>
            </a:r>
            <a:endParaRPr b="0" i="0" sz="2600" u="none" cap="none" strike="noStrike">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t/>
            </a:r>
            <a:endParaRPr b="0" i="0" sz="2600" u="none" cap="none" strike="noStrike">
              <a:solidFill>
                <a:srgbClr val="666666"/>
              </a:solidFill>
              <a:latin typeface="Rubik"/>
              <a:ea typeface="Rubik"/>
              <a:cs typeface="Rubik"/>
              <a:sym typeface="Rubi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65"/>
          <p:cNvSpPr txBox="1"/>
          <p:nvPr>
            <p:ph type="title"/>
          </p:nvPr>
        </p:nvSpPr>
        <p:spPr>
          <a:xfrm>
            <a:off x="729450" y="587675"/>
            <a:ext cx="6067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a:p>
            <a:pPr indent="0" lvl="0" marL="0" rtl="0" algn="l">
              <a:spcBef>
                <a:spcPts val="0"/>
              </a:spcBef>
              <a:spcAft>
                <a:spcPts val="0"/>
              </a:spcAft>
              <a:buNone/>
            </a:pPr>
            <a:r>
              <a:rPr lang="es"/>
              <a:t>Data Science en mi vida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19" name="Shape 919"/>
        <p:cNvGrpSpPr/>
        <p:nvPr/>
      </p:nvGrpSpPr>
      <p:grpSpPr>
        <a:xfrm>
          <a:off x="0" y="0"/>
          <a:ext cx="0" cy="0"/>
          <a:chOff x="0" y="0"/>
          <a:chExt cx="0" cy="0"/>
        </a:xfrm>
      </p:grpSpPr>
      <p:sp>
        <p:nvSpPr>
          <p:cNvPr id="920" name="Google Shape;920;p16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Data Science en mi vida</a:t>
            </a:r>
            <a:endParaRPr b="1" sz="2800">
              <a:solidFill>
                <a:srgbClr val="009BDE"/>
              </a:solidFill>
              <a:latin typeface="Rubik"/>
              <a:ea typeface="Rubik"/>
              <a:cs typeface="Rubik"/>
              <a:sym typeface="Rubik"/>
            </a:endParaRPr>
          </a:p>
        </p:txBody>
      </p:sp>
      <p:sp>
        <p:nvSpPr>
          <p:cNvPr id="921" name="Google Shape;921;p166"/>
          <p:cNvSpPr txBox="1"/>
          <p:nvPr/>
        </p:nvSpPr>
        <p:spPr>
          <a:xfrm>
            <a:off x="899775" y="1044225"/>
            <a:ext cx="68847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800">
                <a:solidFill>
                  <a:srgbClr val="434343"/>
                </a:solidFill>
                <a:latin typeface="Rubik Light"/>
                <a:ea typeface="Rubik Light"/>
                <a:cs typeface="Rubik Light"/>
                <a:sym typeface="Rubik Light"/>
              </a:rPr>
              <a:t>¡Preparen sus charlas relámpago! </a:t>
            </a:r>
            <a:endParaRPr sz="18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lang="es" sz="1800">
                <a:solidFill>
                  <a:srgbClr val="434343"/>
                </a:solidFill>
                <a:latin typeface="Rubik Light"/>
                <a:ea typeface="Rubik Light"/>
                <a:cs typeface="Rubik Light"/>
                <a:sym typeface="Rubik Light"/>
              </a:rPr>
              <a:t>En 7 minutos con 7 slides comparte con tus compañeros:</a:t>
            </a:r>
            <a:endParaRPr sz="18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800">
              <a:solidFill>
                <a:srgbClr val="434343"/>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En qué problemas estás aplicando lo aprendido en Data Science y cómo lo estás haciendo. </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O bien, en qué problemas te gustaría aplicar Data Science y cómo lo harías.</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¡Elige algún tema o proyecto que te interese y relaciónalo con lo aprendido!</a:t>
            </a:r>
            <a:endParaRPr sz="1600">
              <a:solidFill>
                <a:srgbClr val="430098"/>
              </a:solidFill>
              <a:latin typeface="Rubik Light"/>
              <a:ea typeface="Rubik Light"/>
              <a:cs typeface="Rubik Light"/>
              <a:sym typeface="Rubik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sz="1100"/>
              <a:t>‹#›</a:t>
            </a:fld>
            <a:endParaRPr sz="1100"/>
          </a:p>
        </p:txBody>
      </p:sp>
      <p:sp>
        <p:nvSpPr>
          <p:cNvPr id="927" name="Google Shape;927;p167"/>
          <p:cNvSpPr txBox="1"/>
          <p:nvPr/>
        </p:nvSpPr>
        <p:spPr>
          <a:xfrm>
            <a:off x="885475" y="1705825"/>
            <a:ext cx="7090800" cy="1720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Terminar de ver los videos de “Aprendizaje No Supervisado”</a:t>
            </a:r>
            <a:r>
              <a:rPr b="0" i="0" lang="es" sz="1800" u="none" cap="none" strike="noStrike">
                <a:solidFill>
                  <a:srgbClr val="434343"/>
                </a:solidFill>
                <a:latin typeface="Rubik"/>
                <a:ea typeface="Rubik"/>
                <a:cs typeface="Rubik"/>
                <a:sym typeface="Rubik"/>
              </a:rPr>
              <a:t>.</a:t>
            </a:r>
            <a:endParaRPr b="0" i="0" sz="1800" u="none" cap="none" strike="noStrike">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Completar los notebooks de hoy y atrasados</a:t>
            </a:r>
            <a:r>
              <a:rPr b="0" i="0" lang="es" sz="1800" u="none" cap="none" strike="noStrike">
                <a:solidFill>
                  <a:srgbClr val="434343"/>
                </a:solidFill>
                <a:latin typeface="Rubik"/>
                <a:ea typeface="Rubik"/>
                <a:cs typeface="Rubik"/>
                <a:sym typeface="Rubik"/>
              </a:rPr>
              <a:t>.</a:t>
            </a:r>
            <a:endParaRPr b="0" i="0" sz="1800" u="none" cap="none" strike="noStrike">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Terminar la entrega 05.</a:t>
            </a:r>
            <a:endParaRPr sz="1800">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Preparar el relato “Data Science en mi vida”.</a:t>
            </a:r>
            <a:endParaRPr sz="18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1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accent1"/>
                </a:solidFill>
              </a:rPr>
              <a:t>‹#›</a:t>
            </a:fld>
            <a:endParaRPr>
              <a:solidFill>
                <a:schemeClr val="accent1"/>
              </a:solidFill>
            </a:endParaRPr>
          </a:p>
        </p:txBody>
      </p:sp>
      <p:cxnSp>
        <p:nvCxnSpPr>
          <p:cNvPr id="537" name="Google Shape;537;p125"/>
          <p:cNvCxnSpPr/>
          <p:nvPr/>
        </p:nvCxnSpPr>
        <p:spPr>
          <a:xfrm>
            <a:off x="675100" y="1701025"/>
            <a:ext cx="2064300" cy="0"/>
          </a:xfrm>
          <a:prstGeom prst="straightConnector1">
            <a:avLst/>
          </a:prstGeom>
          <a:noFill/>
          <a:ln cap="flat" cmpd="sng" w="19050">
            <a:solidFill>
              <a:srgbClr val="D9D9D9"/>
            </a:solidFill>
            <a:prstDash val="solid"/>
            <a:round/>
            <a:headEnd len="med" w="med" type="none"/>
            <a:tailEnd len="med" w="med" type="none"/>
          </a:ln>
        </p:spPr>
      </p:cxnSp>
      <p:sp>
        <p:nvSpPr>
          <p:cNvPr id="538" name="Google Shape;538;p125"/>
          <p:cNvSpPr/>
          <p:nvPr/>
        </p:nvSpPr>
        <p:spPr>
          <a:xfrm>
            <a:off x="707640" y="26982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a:t>
            </a:r>
            <a:endParaRPr sz="1000">
              <a:solidFill>
                <a:srgbClr val="D9D9D9"/>
              </a:solidFill>
              <a:latin typeface="Rubik"/>
              <a:ea typeface="Rubik"/>
              <a:cs typeface="Rubik"/>
              <a:sym typeface="Rubik"/>
            </a:endParaRPr>
          </a:p>
        </p:txBody>
      </p:sp>
      <p:sp>
        <p:nvSpPr>
          <p:cNvPr id="539" name="Google Shape;539;p125"/>
          <p:cNvSpPr txBox="1"/>
          <p:nvPr>
            <p:ph idx="4294967295" type="title"/>
          </p:nvPr>
        </p:nvSpPr>
        <p:spPr>
          <a:xfrm>
            <a:off x="505175" y="1878750"/>
            <a:ext cx="11016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Exploración de datos</a:t>
            </a:r>
            <a:endParaRPr b="1" sz="1000">
              <a:solidFill>
                <a:srgbClr val="D9D9D9"/>
              </a:solidFill>
              <a:latin typeface="Rubik"/>
              <a:ea typeface="Rubik"/>
              <a:cs typeface="Rubik"/>
              <a:sym typeface="Rubik"/>
            </a:endParaRPr>
          </a:p>
        </p:txBody>
      </p:sp>
      <p:sp>
        <p:nvSpPr>
          <p:cNvPr id="540" name="Google Shape;540;p125"/>
          <p:cNvSpPr/>
          <p:nvPr/>
        </p:nvSpPr>
        <p:spPr>
          <a:xfrm>
            <a:off x="1922094" y="26982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5</a:t>
            </a:r>
            <a:endParaRPr sz="1000">
              <a:solidFill>
                <a:srgbClr val="D9D9D9"/>
              </a:solidFill>
              <a:latin typeface="Rubik"/>
              <a:ea typeface="Rubik"/>
              <a:cs typeface="Rubik"/>
              <a:sym typeface="Rubik"/>
            </a:endParaRPr>
          </a:p>
        </p:txBody>
      </p:sp>
      <p:sp>
        <p:nvSpPr>
          <p:cNvPr id="541" name="Google Shape;541;p125"/>
          <p:cNvSpPr txBox="1"/>
          <p:nvPr>
            <p:ph idx="4294967295" type="title"/>
          </p:nvPr>
        </p:nvSpPr>
        <p:spPr>
          <a:xfrm>
            <a:off x="1726588" y="1878750"/>
            <a:ext cx="11016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Feature Engineering</a:t>
            </a:r>
            <a:endParaRPr b="1" sz="1000">
              <a:solidFill>
                <a:srgbClr val="D9D9D9"/>
              </a:solidFill>
              <a:latin typeface="Rubik"/>
              <a:ea typeface="Rubik"/>
              <a:cs typeface="Rubik"/>
              <a:sym typeface="Rubik"/>
            </a:endParaRPr>
          </a:p>
        </p:txBody>
      </p:sp>
      <p:sp>
        <p:nvSpPr>
          <p:cNvPr id="542" name="Google Shape;542;p125"/>
          <p:cNvSpPr/>
          <p:nvPr/>
        </p:nvSpPr>
        <p:spPr>
          <a:xfrm>
            <a:off x="1922098" y="326755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7</a:t>
            </a:r>
            <a:endParaRPr sz="1000">
              <a:solidFill>
                <a:srgbClr val="D9D9D9"/>
              </a:solidFill>
              <a:latin typeface="Rubik"/>
              <a:ea typeface="Rubik"/>
              <a:cs typeface="Rubik"/>
              <a:sym typeface="Rubik"/>
            </a:endParaRPr>
          </a:p>
        </p:txBody>
      </p:sp>
      <p:sp>
        <p:nvSpPr>
          <p:cNvPr id="543" name="Google Shape;543;p125"/>
          <p:cNvSpPr txBox="1"/>
          <p:nvPr>
            <p:ph idx="4294967295" type="title"/>
          </p:nvPr>
        </p:nvSpPr>
        <p:spPr>
          <a:xfrm>
            <a:off x="2947988" y="1878750"/>
            <a:ext cx="11016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Regresión</a:t>
            </a:r>
            <a:endParaRPr b="1" sz="1000">
              <a:solidFill>
                <a:srgbClr val="D9D9D9"/>
              </a:solidFill>
              <a:latin typeface="Rubik"/>
              <a:ea typeface="Rubik"/>
              <a:cs typeface="Rubik"/>
              <a:sym typeface="Rubik"/>
            </a:endParaRPr>
          </a:p>
        </p:txBody>
      </p:sp>
      <p:sp>
        <p:nvSpPr>
          <p:cNvPr id="544" name="Google Shape;544;p125"/>
          <p:cNvSpPr/>
          <p:nvPr/>
        </p:nvSpPr>
        <p:spPr>
          <a:xfrm>
            <a:off x="3136553" y="35481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11</a:t>
            </a:r>
            <a:endParaRPr sz="1000">
              <a:solidFill>
                <a:srgbClr val="D9D9D9"/>
              </a:solidFill>
              <a:latin typeface="Rubik"/>
              <a:ea typeface="Rubik"/>
              <a:cs typeface="Rubik"/>
              <a:sym typeface="Rubik"/>
            </a:endParaRPr>
          </a:p>
        </p:txBody>
      </p:sp>
      <p:sp>
        <p:nvSpPr>
          <p:cNvPr id="545" name="Google Shape;545;p125"/>
          <p:cNvSpPr txBox="1"/>
          <p:nvPr>
            <p:ph idx="4294967295" type="title"/>
          </p:nvPr>
        </p:nvSpPr>
        <p:spPr>
          <a:xfrm>
            <a:off x="4070025" y="1878750"/>
            <a:ext cx="12597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Optimización de parámetros</a:t>
            </a:r>
            <a:endParaRPr b="1" sz="1000">
              <a:solidFill>
                <a:srgbClr val="D9D9D9"/>
              </a:solidFill>
              <a:latin typeface="Rubik"/>
              <a:ea typeface="Rubik"/>
              <a:cs typeface="Rubik"/>
              <a:sym typeface="Rubik"/>
            </a:endParaRPr>
          </a:p>
        </p:txBody>
      </p:sp>
      <p:sp>
        <p:nvSpPr>
          <p:cNvPr id="546" name="Google Shape;546;p125"/>
          <p:cNvSpPr/>
          <p:nvPr/>
        </p:nvSpPr>
        <p:spPr>
          <a:xfrm>
            <a:off x="5565457" y="26982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13</a:t>
            </a:r>
            <a:endParaRPr sz="1000">
              <a:solidFill>
                <a:srgbClr val="D9D9D9"/>
              </a:solidFill>
              <a:latin typeface="Rubik"/>
              <a:ea typeface="Rubik"/>
              <a:cs typeface="Rubik"/>
              <a:sym typeface="Rubik"/>
            </a:endParaRPr>
          </a:p>
        </p:txBody>
      </p:sp>
      <p:sp>
        <p:nvSpPr>
          <p:cNvPr id="547" name="Google Shape;547;p125"/>
          <p:cNvSpPr txBox="1"/>
          <p:nvPr>
            <p:ph idx="4294967295" type="title"/>
          </p:nvPr>
        </p:nvSpPr>
        <p:spPr>
          <a:xfrm>
            <a:off x="5290888" y="1878750"/>
            <a:ext cx="12597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Procesam. del lenguaje natural</a:t>
            </a:r>
            <a:endParaRPr b="1" sz="1000">
              <a:solidFill>
                <a:srgbClr val="D9D9D9"/>
              </a:solidFill>
              <a:latin typeface="Rubik"/>
              <a:ea typeface="Rubik"/>
              <a:cs typeface="Rubik"/>
              <a:sym typeface="Rubik"/>
            </a:endParaRPr>
          </a:p>
        </p:txBody>
      </p:sp>
      <p:sp>
        <p:nvSpPr>
          <p:cNvPr id="548" name="Google Shape;548;p125"/>
          <p:cNvSpPr/>
          <p:nvPr/>
        </p:nvSpPr>
        <p:spPr>
          <a:xfrm>
            <a:off x="6779911" y="2698200"/>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18</a:t>
            </a:r>
            <a:endParaRPr sz="1000">
              <a:solidFill>
                <a:srgbClr val="FFFFFF"/>
              </a:solidFill>
              <a:latin typeface="Rubik"/>
              <a:ea typeface="Rubik"/>
              <a:cs typeface="Rubik"/>
              <a:sym typeface="Rubik"/>
            </a:endParaRPr>
          </a:p>
        </p:txBody>
      </p:sp>
      <p:sp>
        <p:nvSpPr>
          <p:cNvPr id="549" name="Google Shape;549;p125"/>
          <p:cNvSpPr txBox="1"/>
          <p:nvPr>
            <p:ph idx="4294967295" type="title"/>
          </p:nvPr>
        </p:nvSpPr>
        <p:spPr>
          <a:xfrm>
            <a:off x="6580850" y="1878750"/>
            <a:ext cx="11808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009BDE"/>
                </a:solidFill>
                <a:latin typeface="Rubik"/>
                <a:ea typeface="Rubik"/>
                <a:cs typeface="Rubik"/>
                <a:sym typeface="Rubik"/>
              </a:rPr>
              <a:t>Sistema de recomendación</a:t>
            </a:r>
            <a:endParaRPr b="1" sz="1000">
              <a:solidFill>
                <a:srgbClr val="009BDE"/>
              </a:solidFill>
              <a:latin typeface="Rubik"/>
              <a:ea typeface="Rubik"/>
              <a:cs typeface="Rubik"/>
              <a:sym typeface="Rubik"/>
            </a:endParaRPr>
          </a:p>
        </p:txBody>
      </p:sp>
      <p:sp>
        <p:nvSpPr>
          <p:cNvPr id="550" name="Google Shape;550;p125"/>
          <p:cNvSpPr/>
          <p:nvPr/>
        </p:nvSpPr>
        <p:spPr>
          <a:xfrm>
            <a:off x="6779890" y="3832800"/>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22</a:t>
            </a:r>
            <a:endParaRPr sz="1000">
              <a:solidFill>
                <a:srgbClr val="FFFFFF"/>
              </a:solidFill>
              <a:latin typeface="Rubik"/>
              <a:ea typeface="Rubik"/>
              <a:cs typeface="Rubik"/>
              <a:sym typeface="Rubik"/>
            </a:endParaRPr>
          </a:p>
        </p:txBody>
      </p:sp>
      <p:sp>
        <p:nvSpPr>
          <p:cNvPr id="551" name="Google Shape;551;p125"/>
          <p:cNvSpPr txBox="1"/>
          <p:nvPr>
            <p:ph idx="4294967295" type="title"/>
          </p:nvPr>
        </p:nvSpPr>
        <p:spPr>
          <a:xfrm>
            <a:off x="7791900" y="1878750"/>
            <a:ext cx="1101600" cy="483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Publicación de modelos</a:t>
            </a:r>
            <a:endParaRPr b="1" sz="1000">
              <a:solidFill>
                <a:srgbClr val="D9D9D9"/>
              </a:solidFill>
              <a:latin typeface="Rubik"/>
              <a:ea typeface="Rubik"/>
              <a:cs typeface="Rubik"/>
              <a:sym typeface="Rubik"/>
            </a:endParaRPr>
          </a:p>
        </p:txBody>
      </p:sp>
      <p:sp>
        <p:nvSpPr>
          <p:cNvPr id="552" name="Google Shape;552;p125"/>
          <p:cNvSpPr/>
          <p:nvPr/>
        </p:nvSpPr>
        <p:spPr>
          <a:xfrm>
            <a:off x="707640" y="29828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2</a:t>
            </a:r>
            <a:endParaRPr sz="1000">
              <a:solidFill>
                <a:srgbClr val="D9D9D9"/>
              </a:solidFill>
              <a:latin typeface="Rubik"/>
              <a:ea typeface="Rubik"/>
              <a:cs typeface="Rubik"/>
              <a:sym typeface="Rubik"/>
            </a:endParaRPr>
          </a:p>
        </p:txBody>
      </p:sp>
      <p:sp>
        <p:nvSpPr>
          <p:cNvPr id="553" name="Google Shape;553;p125"/>
          <p:cNvSpPr/>
          <p:nvPr/>
        </p:nvSpPr>
        <p:spPr>
          <a:xfrm>
            <a:off x="1922094" y="29828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6</a:t>
            </a:r>
            <a:endParaRPr sz="1000">
              <a:solidFill>
                <a:srgbClr val="D9D9D9"/>
              </a:solidFill>
              <a:latin typeface="Rubik"/>
              <a:ea typeface="Rubik"/>
              <a:cs typeface="Rubik"/>
              <a:sym typeface="Rubik"/>
            </a:endParaRPr>
          </a:p>
        </p:txBody>
      </p:sp>
      <p:sp>
        <p:nvSpPr>
          <p:cNvPr id="554" name="Google Shape;554;p125"/>
          <p:cNvSpPr/>
          <p:nvPr/>
        </p:nvSpPr>
        <p:spPr>
          <a:xfrm>
            <a:off x="3136548" y="26981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8</a:t>
            </a:r>
            <a:endParaRPr sz="1000">
              <a:solidFill>
                <a:srgbClr val="D9D9D9"/>
              </a:solidFill>
              <a:latin typeface="Rubik"/>
              <a:ea typeface="Rubik"/>
              <a:cs typeface="Rubik"/>
              <a:sym typeface="Rubik"/>
            </a:endParaRPr>
          </a:p>
        </p:txBody>
      </p:sp>
      <p:sp>
        <p:nvSpPr>
          <p:cNvPr id="555" name="Google Shape;555;p125"/>
          <p:cNvSpPr/>
          <p:nvPr/>
        </p:nvSpPr>
        <p:spPr>
          <a:xfrm>
            <a:off x="4351003" y="26981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12</a:t>
            </a:r>
            <a:endParaRPr sz="1000">
              <a:solidFill>
                <a:srgbClr val="D9D9D9"/>
              </a:solidFill>
              <a:latin typeface="Rubik"/>
              <a:ea typeface="Rubik"/>
              <a:cs typeface="Rubik"/>
              <a:sym typeface="Rubik"/>
            </a:endParaRPr>
          </a:p>
        </p:txBody>
      </p:sp>
      <p:sp>
        <p:nvSpPr>
          <p:cNvPr id="556" name="Google Shape;556;p125"/>
          <p:cNvSpPr/>
          <p:nvPr/>
        </p:nvSpPr>
        <p:spPr>
          <a:xfrm>
            <a:off x="5565457" y="29828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14</a:t>
            </a:r>
            <a:endParaRPr sz="1000">
              <a:solidFill>
                <a:srgbClr val="D9D9D9"/>
              </a:solidFill>
              <a:latin typeface="Rubik"/>
              <a:ea typeface="Rubik"/>
              <a:cs typeface="Rubik"/>
              <a:sym typeface="Rubik"/>
            </a:endParaRPr>
          </a:p>
        </p:txBody>
      </p:sp>
      <p:sp>
        <p:nvSpPr>
          <p:cNvPr id="557" name="Google Shape;557;p125"/>
          <p:cNvSpPr/>
          <p:nvPr/>
        </p:nvSpPr>
        <p:spPr>
          <a:xfrm>
            <a:off x="6779911" y="2982875"/>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19</a:t>
            </a:r>
            <a:endParaRPr sz="1000">
              <a:solidFill>
                <a:srgbClr val="FFFFFF"/>
              </a:solidFill>
              <a:latin typeface="Rubik"/>
              <a:ea typeface="Rubik"/>
              <a:cs typeface="Rubik"/>
              <a:sym typeface="Rubik"/>
            </a:endParaRPr>
          </a:p>
        </p:txBody>
      </p:sp>
      <p:sp>
        <p:nvSpPr>
          <p:cNvPr id="558" name="Google Shape;558;p125"/>
          <p:cNvSpPr/>
          <p:nvPr/>
        </p:nvSpPr>
        <p:spPr>
          <a:xfrm>
            <a:off x="7994365" y="26697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23</a:t>
            </a:r>
            <a:endParaRPr sz="1000">
              <a:solidFill>
                <a:srgbClr val="D9D9D9"/>
              </a:solidFill>
              <a:latin typeface="Rubik"/>
              <a:ea typeface="Rubik"/>
              <a:cs typeface="Rubik"/>
              <a:sym typeface="Rubik"/>
            </a:endParaRPr>
          </a:p>
        </p:txBody>
      </p:sp>
      <p:sp>
        <p:nvSpPr>
          <p:cNvPr id="559" name="Google Shape;559;p125"/>
          <p:cNvSpPr/>
          <p:nvPr/>
        </p:nvSpPr>
        <p:spPr>
          <a:xfrm>
            <a:off x="707640" y="326345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3</a:t>
            </a:r>
            <a:endParaRPr sz="1000">
              <a:solidFill>
                <a:srgbClr val="D9D9D9"/>
              </a:solidFill>
              <a:latin typeface="Rubik"/>
              <a:ea typeface="Rubik"/>
              <a:cs typeface="Rubik"/>
              <a:sym typeface="Rubik"/>
            </a:endParaRPr>
          </a:p>
        </p:txBody>
      </p:sp>
      <p:sp>
        <p:nvSpPr>
          <p:cNvPr id="560" name="Google Shape;560;p125"/>
          <p:cNvSpPr/>
          <p:nvPr/>
        </p:nvSpPr>
        <p:spPr>
          <a:xfrm>
            <a:off x="3136548" y="297875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9</a:t>
            </a:r>
            <a:endParaRPr sz="1000">
              <a:solidFill>
                <a:srgbClr val="D9D9D9"/>
              </a:solidFill>
              <a:latin typeface="Rubik"/>
              <a:ea typeface="Rubik"/>
              <a:cs typeface="Rubik"/>
              <a:sym typeface="Rubik"/>
            </a:endParaRPr>
          </a:p>
        </p:txBody>
      </p:sp>
      <p:sp>
        <p:nvSpPr>
          <p:cNvPr id="561" name="Google Shape;561;p125"/>
          <p:cNvSpPr/>
          <p:nvPr/>
        </p:nvSpPr>
        <p:spPr>
          <a:xfrm>
            <a:off x="5565457" y="326345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15</a:t>
            </a:r>
            <a:endParaRPr sz="1000">
              <a:solidFill>
                <a:srgbClr val="D9D9D9"/>
              </a:solidFill>
              <a:latin typeface="Rubik"/>
              <a:ea typeface="Rubik"/>
              <a:cs typeface="Rubik"/>
              <a:sym typeface="Rubik"/>
            </a:endParaRPr>
          </a:p>
        </p:txBody>
      </p:sp>
      <p:sp>
        <p:nvSpPr>
          <p:cNvPr id="562" name="Google Shape;562;p125"/>
          <p:cNvSpPr/>
          <p:nvPr/>
        </p:nvSpPr>
        <p:spPr>
          <a:xfrm>
            <a:off x="6779911" y="3263450"/>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20</a:t>
            </a:r>
            <a:endParaRPr sz="1000">
              <a:solidFill>
                <a:srgbClr val="FFFFFF"/>
              </a:solidFill>
              <a:latin typeface="Rubik"/>
              <a:ea typeface="Rubik"/>
              <a:cs typeface="Rubik"/>
              <a:sym typeface="Rubik"/>
            </a:endParaRPr>
          </a:p>
        </p:txBody>
      </p:sp>
      <p:sp>
        <p:nvSpPr>
          <p:cNvPr id="563" name="Google Shape;563;p125"/>
          <p:cNvSpPr/>
          <p:nvPr/>
        </p:nvSpPr>
        <p:spPr>
          <a:xfrm>
            <a:off x="7994365" y="295027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24</a:t>
            </a:r>
            <a:endParaRPr sz="1000">
              <a:solidFill>
                <a:srgbClr val="D9D9D9"/>
              </a:solidFill>
              <a:latin typeface="Rubik"/>
              <a:ea typeface="Rubik"/>
              <a:cs typeface="Rubik"/>
              <a:sym typeface="Rubik"/>
            </a:endParaRPr>
          </a:p>
        </p:txBody>
      </p:sp>
      <p:sp>
        <p:nvSpPr>
          <p:cNvPr id="564" name="Google Shape;564;p125"/>
          <p:cNvSpPr/>
          <p:nvPr/>
        </p:nvSpPr>
        <p:spPr>
          <a:xfrm>
            <a:off x="707640" y="354812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4</a:t>
            </a:r>
            <a:endParaRPr sz="1000">
              <a:solidFill>
                <a:srgbClr val="D9D9D9"/>
              </a:solidFill>
              <a:latin typeface="Rubik"/>
              <a:ea typeface="Rubik"/>
              <a:cs typeface="Rubik"/>
              <a:sym typeface="Rubik"/>
            </a:endParaRPr>
          </a:p>
        </p:txBody>
      </p:sp>
      <p:sp>
        <p:nvSpPr>
          <p:cNvPr id="565" name="Google Shape;565;p125"/>
          <p:cNvSpPr/>
          <p:nvPr/>
        </p:nvSpPr>
        <p:spPr>
          <a:xfrm>
            <a:off x="3136548" y="326342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10</a:t>
            </a:r>
            <a:endParaRPr sz="1000">
              <a:solidFill>
                <a:srgbClr val="D9D9D9"/>
              </a:solidFill>
              <a:latin typeface="Rubik"/>
              <a:ea typeface="Rubik"/>
              <a:cs typeface="Rubik"/>
              <a:sym typeface="Rubik"/>
            </a:endParaRPr>
          </a:p>
        </p:txBody>
      </p:sp>
      <p:sp>
        <p:nvSpPr>
          <p:cNvPr id="566" name="Google Shape;566;p125"/>
          <p:cNvSpPr/>
          <p:nvPr/>
        </p:nvSpPr>
        <p:spPr>
          <a:xfrm>
            <a:off x="5565457" y="3548125"/>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16</a:t>
            </a:r>
            <a:endParaRPr sz="1000">
              <a:solidFill>
                <a:srgbClr val="D9D9D9"/>
              </a:solidFill>
              <a:latin typeface="Rubik"/>
              <a:ea typeface="Rubik"/>
              <a:cs typeface="Rubik"/>
              <a:sym typeface="Rubik"/>
            </a:endParaRPr>
          </a:p>
        </p:txBody>
      </p:sp>
      <p:sp>
        <p:nvSpPr>
          <p:cNvPr id="567" name="Google Shape;567;p125"/>
          <p:cNvSpPr/>
          <p:nvPr/>
        </p:nvSpPr>
        <p:spPr>
          <a:xfrm>
            <a:off x="6779911" y="3548125"/>
            <a:ext cx="696600" cy="210300"/>
          </a:xfrm>
          <a:prstGeom prst="roundRect">
            <a:avLst>
              <a:gd fmla="val 16667" name="adj"/>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ubik"/>
                <a:ea typeface="Rubik"/>
                <a:cs typeface="Rubik"/>
                <a:sym typeface="Rubik"/>
              </a:rPr>
              <a:t>SEM 21</a:t>
            </a:r>
            <a:endParaRPr sz="1000">
              <a:solidFill>
                <a:srgbClr val="FFFFFF"/>
              </a:solidFill>
              <a:latin typeface="Rubik"/>
              <a:ea typeface="Rubik"/>
              <a:cs typeface="Rubik"/>
              <a:sym typeface="Rubik"/>
            </a:endParaRPr>
          </a:p>
        </p:txBody>
      </p:sp>
      <p:sp>
        <p:nvSpPr>
          <p:cNvPr id="568" name="Google Shape;568;p125"/>
          <p:cNvSpPr/>
          <p:nvPr/>
        </p:nvSpPr>
        <p:spPr>
          <a:xfrm>
            <a:off x="5565457" y="3832800"/>
            <a:ext cx="696600" cy="210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D9D9D9"/>
                </a:solidFill>
                <a:latin typeface="Rubik"/>
                <a:ea typeface="Rubik"/>
                <a:cs typeface="Rubik"/>
                <a:sym typeface="Rubik"/>
              </a:rPr>
              <a:t>SEM 17</a:t>
            </a:r>
            <a:endParaRPr sz="1000">
              <a:solidFill>
                <a:srgbClr val="D9D9D9"/>
              </a:solidFill>
              <a:latin typeface="Rubik"/>
              <a:ea typeface="Rubik"/>
              <a:cs typeface="Rubik"/>
              <a:sym typeface="Rubik"/>
            </a:endParaRPr>
          </a:p>
        </p:txBody>
      </p:sp>
      <p:cxnSp>
        <p:nvCxnSpPr>
          <p:cNvPr id="569" name="Google Shape;569;p125"/>
          <p:cNvCxnSpPr/>
          <p:nvPr/>
        </p:nvCxnSpPr>
        <p:spPr>
          <a:xfrm>
            <a:off x="3050075" y="1701025"/>
            <a:ext cx="4629000" cy="0"/>
          </a:xfrm>
          <a:prstGeom prst="straightConnector1">
            <a:avLst/>
          </a:prstGeom>
          <a:noFill/>
          <a:ln cap="flat" cmpd="sng" w="19050">
            <a:solidFill>
              <a:srgbClr val="D9D9D9"/>
            </a:solidFill>
            <a:prstDash val="solid"/>
            <a:round/>
            <a:headEnd len="med" w="med" type="none"/>
            <a:tailEnd len="med" w="med" type="none"/>
          </a:ln>
        </p:spPr>
      </p:cxnSp>
      <p:cxnSp>
        <p:nvCxnSpPr>
          <p:cNvPr id="570" name="Google Shape;570;p125"/>
          <p:cNvCxnSpPr/>
          <p:nvPr/>
        </p:nvCxnSpPr>
        <p:spPr>
          <a:xfrm>
            <a:off x="7896350" y="1701025"/>
            <a:ext cx="997200" cy="0"/>
          </a:xfrm>
          <a:prstGeom prst="straightConnector1">
            <a:avLst/>
          </a:prstGeom>
          <a:noFill/>
          <a:ln cap="flat" cmpd="sng" w="19050">
            <a:solidFill>
              <a:srgbClr val="D9D9D9"/>
            </a:solidFill>
            <a:prstDash val="solid"/>
            <a:round/>
            <a:headEnd len="med" w="med" type="none"/>
            <a:tailEnd len="med" w="med" type="none"/>
          </a:ln>
        </p:spPr>
      </p:cxnSp>
      <p:sp>
        <p:nvSpPr>
          <p:cNvPr id="571" name="Google Shape;571;p125"/>
          <p:cNvSpPr txBox="1"/>
          <p:nvPr>
            <p:ph idx="4294967295" type="title"/>
          </p:nvPr>
        </p:nvSpPr>
        <p:spPr>
          <a:xfrm>
            <a:off x="675100" y="1332325"/>
            <a:ext cx="2153100" cy="21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s" sz="1000">
                <a:solidFill>
                  <a:srgbClr val="D9D9D9"/>
                </a:solidFill>
                <a:latin typeface="Rubik"/>
                <a:ea typeface="Rubik"/>
                <a:cs typeface="Rubik"/>
                <a:sym typeface="Rubik"/>
              </a:rPr>
              <a:t>ADQUISICIÓN Y EXPLORACIÓN</a:t>
            </a:r>
            <a:endParaRPr b="1" sz="1000">
              <a:solidFill>
                <a:srgbClr val="D9D9D9"/>
              </a:solidFill>
              <a:latin typeface="Rubik"/>
              <a:ea typeface="Rubik"/>
              <a:cs typeface="Rubik"/>
              <a:sym typeface="Rubik"/>
            </a:endParaRPr>
          </a:p>
        </p:txBody>
      </p:sp>
      <p:sp>
        <p:nvSpPr>
          <p:cNvPr id="572" name="Google Shape;572;p125"/>
          <p:cNvSpPr txBox="1"/>
          <p:nvPr>
            <p:ph idx="4294967295" type="title"/>
          </p:nvPr>
        </p:nvSpPr>
        <p:spPr>
          <a:xfrm>
            <a:off x="3136550" y="1332325"/>
            <a:ext cx="2153100" cy="21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s" sz="1000">
                <a:solidFill>
                  <a:srgbClr val="D9D9D9"/>
                </a:solidFill>
                <a:latin typeface="Rubik"/>
                <a:ea typeface="Rubik"/>
                <a:cs typeface="Rubik"/>
                <a:sym typeface="Rubik"/>
              </a:rPr>
              <a:t>MODELADO</a:t>
            </a:r>
            <a:endParaRPr b="1" sz="1000">
              <a:solidFill>
                <a:srgbClr val="D9D9D9"/>
              </a:solidFill>
              <a:latin typeface="Rubik"/>
              <a:ea typeface="Rubik"/>
              <a:cs typeface="Rubik"/>
              <a:sym typeface="Rubik"/>
            </a:endParaRPr>
          </a:p>
        </p:txBody>
      </p:sp>
      <p:sp>
        <p:nvSpPr>
          <p:cNvPr id="573" name="Google Shape;573;p125"/>
          <p:cNvSpPr txBox="1"/>
          <p:nvPr>
            <p:ph idx="4294967295" type="title"/>
          </p:nvPr>
        </p:nvSpPr>
        <p:spPr>
          <a:xfrm>
            <a:off x="7896350" y="1332325"/>
            <a:ext cx="997200" cy="21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s" sz="1000">
                <a:solidFill>
                  <a:srgbClr val="D9D9D9"/>
                </a:solidFill>
                <a:latin typeface="Rubik"/>
                <a:ea typeface="Rubik"/>
                <a:cs typeface="Rubik"/>
                <a:sym typeface="Rubik"/>
              </a:rPr>
              <a:t>DEPLOY</a:t>
            </a:r>
            <a:endParaRPr b="1" sz="1000">
              <a:solidFill>
                <a:srgbClr val="D9D9D9"/>
              </a:solidFill>
              <a:latin typeface="Rubik"/>
              <a:ea typeface="Rubik"/>
              <a:cs typeface="Rubik"/>
              <a:sym typeface="Rubik"/>
            </a:endParaRPr>
          </a:p>
        </p:txBody>
      </p:sp>
      <p:sp>
        <p:nvSpPr>
          <p:cNvPr id="574" name="Google Shape;574;p125"/>
          <p:cNvSpPr txBox="1"/>
          <p:nvPr>
            <p:ph idx="4294967295" type="title"/>
          </p:nvPr>
        </p:nvSpPr>
        <p:spPr>
          <a:xfrm>
            <a:off x="727650" y="284075"/>
            <a:ext cx="67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Cronograma</a:t>
            </a:r>
            <a:endParaRPr>
              <a:solidFill>
                <a:srgbClr val="434343"/>
              </a:solidFill>
            </a:endParaRPr>
          </a:p>
        </p:txBody>
      </p:sp>
      <p:cxnSp>
        <p:nvCxnSpPr>
          <p:cNvPr id="575" name="Google Shape;575;p125"/>
          <p:cNvCxnSpPr/>
          <p:nvPr/>
        </p:nvCxnSpPr>
        <p:spPr>
          <a:xfrm>
            <a:off x="812175" y="980300"/>
            <a:ext cx="761700" cy="0"/>
          </a:xfrm>
          <a:prstGeom prst="straightConnector1">
            <a:avLst/>
          </a:prstGeom>
          <a:noFill/>
          <a:ln cap="flat" cmpd="sng" w="38100">
            <a:solidFill>
              <a:srgbClr val="434343"/>
            </a:solidFill>
            <a:prstDash val="solid"/>
            <a:round/>
            <a:headEnd len="med" w="med" type="none"/>
            <a:tailEnd len="med" w="med" type="none"/>
          </a:ln>
        </p:spPr>
      </p:cxnSp>
      <p:sp>
        <p:nvSpPr>
          <p:cNvPr id="576" name="Google Shape;576;p125"/>
          <p:cNvSpPr txBox="1"/>
          <p:nvPr>
            <p:ph idx="4294967295" type="title"/>
          </p:nvPr>
        </p:nvSpPr>
        <p:spPr>
          <a:xfrm rot="-5400000">
            <a:off x="-199800" y="2235000"/>
            <a:ext cx="922800" cy="210300"/>
          </a:xfrm>
          <a:prstGeom prst="rect">
            <a:avLst/>
          </a:prstGeom>
        </p:spPr>
        <p:txBody>
          <a:bodyPr anchorCtr="0" anchor="t" bIns="91425" lIns="91425" spcFirstLastPara="1" rIns="91425" wrap="square" tIns="91425">
            <a:noAutofit/>
          </a:bodyPr>
          <a:lstStyle/>
          <a:p>
            <a:pPr indent="0" lvl="0" marL="0" rtl="0" algn="r">
              <a:spcBef>
                <a:spcPts val="0"/>
              </a:spcBef>
              <a:spcAft>
                <a:spcPts val="1000"/>
              </a:spcAft>
              <a:buNone/>
            </a:pPr>
            <a:r>
              <a:rPr lang="es" sz="1000">
                <a:solidFill>
                  <a:srgbClr val="666666"/>
                </a:solidFill>
                <a:latin typeface="Rubik"/>
                <a:ea typeface="Rubik"/>
                <a:cs typeface="Rubik"/>
                <a:sym typeface="Rubik"/>
              </a:rPr>
              <a:t>entrega</a:t>
            </a:r>
            <a:endParaRPr sz="1000">
              <a:solidFill>
                <a:srgbClr val="666666"/>
              </a:solidFill>
              <a:latin typeface="Rubik"/>
              <a:ea typeface="Rubik"/>
              <a:cs typeface="Rubik"/>
              <a:sym typeface="Rubik"/>
            </a:endParaRPr>
          </a:p>
        </p:txBody>
      </p:sp>
      <p:sp>
        <p:nvSpPr>
          <p:cNvPr id="577" name="Google Shape;577;p125"/>
          <p:cNvSpPr txBox="1"/>
          <p:nvPr>
            <p:ph idx="4294967295" type="title"/>
          </p:nvPr>
        </p:nvSpPr>
        <p:spPr>
          <a:xfrm rot="-5400000">
            <a:off x="-199800" y="3054450"/>
            <a:ext cx="922800" cy="210300"/>
          </a:xfrm>
          <a:prstGeom prst="rect">
            <a:avLst/>
          </a:prstGeom>
        </p:spPr>
        <p:txBody>
          <a:bodyPr anchorCtr="0" anchor="t" bIns="91425" lIns="91425" spcFirstLastPara="1" rIns="91425" wrap="square" tIns="91425">
            <a:noAutofit/>
          </a:bodyPr>
          <a:lstStyle/>
          <a:p>
            <a:pPr indent="0" lvl="0" marL="0" rtl="0" algn="r">
              <a:spcBef>
                <a:spcPts val="0"/>
              </a:spcBef>
              <a:spcAft>
                <a:spcPts val="1000"/>
              </a:spcAft>
              <a:buNone/>
            </a:pPr>
            <a:r>
              <a:rPr lang="es" sz="1000">
                <a:solidFill>
                  <a:srgbClr val="666666"/>
                </a:solidFill>
                <a:latin typeface="Rubik"/>
                <a:ea typeface="Rubik"/>
                <a:cs typeface="Rubik"/>
                <a:sym typeface="Rubik"/>
              </a:rPr>
              <a:t>tiempo</a:t>
            </a:r>
            <a:endParaRPr sz="1000">
              <a:solidFill>
                <a:srgbClr val="666666"/>
              </a:solidFill>
              <a:latin typeface="Rubik"/>
              <a:ea typeface="Rubik"/>
              <a:cs typeface="Rubik"/>
              <a:sym typeface="Rubik"/>
            </a:endParaRPr>
          </a:p>
        </p:txBody>
      </p:sp>
      <p:sp>
        <p:nvSpPr>
          <p:cNvPr id="578" name="Google Shape;578;p125"/>
          <p:cNvSpPr txBox="1"/>
          <p:nvPr>
            <p:ph idx="4294967295" type="title"/>
          </p:nvPr>
        </p:nvSpPr>
        <p:spPr>
          <a:xfrm rot="-5400000">
            <a:off x="-59100" y="1275175"/>
            <a:ext cx="641400" cy="21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s" sz="1000">
                <a:solidFill>
                  <a:srgbClr val="666666"/>
                </a:solidFill>
                <a:latin typeface="Rubik"/>
                <a:ea typeface="Rubik"/>
                <a:cs typeface="Rubik"/>
                <a:sym typeface="Rubik"/>
              </a:rPr>
              <a:t>bloque</a:t>
            </a:r>
            <a:endParaRPr sz="1000">
              <a:solidFill>
                <a:srgbClr val="666666"/>
              </a:solidFill>
              <a:latin typeface="Rubik"/>
              <a:ea typeface="Rubik"/>
              <a:cs typeface="Rubik"/>
              <a:sym typeface="Rubik"/>
            </a:endParaRPr>
          </a:p>
        </p:txBody>
      </p:sp>
      <p:pic>
        <p:nvPicPr>
          <p:cNvPr id="579" name="Google Shape;579;p125"/>
          <p:cNvPicPr preferRelativeResize="0"/>
          <p:nvPr/>
        </p:nvPicPr>
        <p:blipFill>
          <a:blip r:embed="rId3">
            <a:alphaModFix/>
          </a:blip>
          <a:stretch>
            <a:fillRect/>
          </a:stretch>
        </p:blipFill>
        <p:spPr>
          <a:xfrm>
            <a:off x="233778" y="4749861"/>
            <a:ext cx="209250" cy="264925"/>
          </a:xfrm>
          <a:prstGeom prst="rect">
            <a:avLst/>
          </a:prstGeom>
          <a:noFill/>
          <a:ln>
            <a:noFill/>
          </a:ln>
        </p:spPr>
      </p:pic>
      <p:cxnSp>
        <p:nvCxnSpPr>
          <p:cNvPr id="580" name="Google Shape;580;p125"/>
          <p:cNvCxnSpPr/>
          <p:nvPr/>
        </p:nvCxnSpPr>
        <p:spPr>
          <a:xfrm>
            <a:off x="3133650" y="4393200"/>
            <a:ext cx="3209400" cy="0"/>
          </a:xfrm>
          <a:prstGeom prst="straightConnector1">
            <a:avLst/>
          </a:prstGeom>
          <a:noFill/>
          <a:ln cap="flat" cmpd="sng" w="19050">
            <a:solidFill>
              <a:srgbClr val="D9D9D9"/>
            </a:solidFill>
            <a:prstDash val="solid"/>
            <a:round/>
            <a:headEnd len="med" w="med" type="none"/>
            <a:tailEnd len="med" w="med" type="none"/>
          </a:ln>
        </p:spPr>
      </p:cxnSp>
      <p:cxnSp>
        <p:nvCxnSpPr>
          <p:cNvPr id="581" name="Google Shape;581;p125"/>
          <p:cNvCxnSpPr/>
          <p:nvPr/>
        </p:nvCxnSpPr>
        <p:spPr>
          <a:xfrm>
            <a:off x="6616850" y="4393200"/>
            <a:ext cx="1022700" cy="0"/>
          </a:xfrm>
          <a:prstGeom prst="straightConnector1">
            <a:avLst/>
          </a:prstGeom>
          <a:noFill/>
          <a:ln cap="flat" cmpd="sng" w="19050">
            <a:solidFill>
              <a:srgbClr val="E1446D"/>
            </a:solidFill>
            <a:prstDash val="solid"/>
            <a:round/>
            <a:headEnd len="med" w="med" type="none"/>
            <a:tailEnd len="med" w="med" type="none"/>
          </a:ln>
        </p:spPr>
      </p:cxnSp>
      <p:sp>
        <p:nvSpPr>
          <p:cNvPr id="582" name="Google Shape;582;p125"/>
          <p:cNvSpPr txBox="1"/>
          <p:nvPr>
            <p:ph idx="4294967295" type="title"/>
          </p:nvPr>
        </p:nvSpPr>
        <p:spPr>
          <a:xfrm>
            <a:off x="3738775" y="4461300"/>
            <a:ext cx="2325900" cy="2649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sz="1000">
                <a:solidFill>
                  <a:srgbClr val="D9D9D9"/>
                </a:solidFill>
                <a:latin typeface="Rubik"/>
                <a:ea typeface="Rubik"/>
                <a:cs typeface="Rubik"/>
                <a:sym typeface="Rubik"/>
              </a:rPr>
              <a:t>APRENDIZAJE SUPERVISADO</a:t>
            </a:r>
            <a:endParaRPr b="1" sz="1000">
              <a:solidFill>
                <a:srgbClr val="D9D9D9"/>
              </a:solidFill>
              <a:latin typeface="Rubik"/>
              <a:ea typeface="Rubik"/>
              <a:cs typeface="Rubik"/>
              <a:sym typeface="Rubik"/>
            </a:endParaRPr>
          </a:p>
        </p:txBody>
      </p:sp>
      <p:sp>
        <p:nvSpPr>
          <p:cNvPr id="583" name="Google Shape;583;p125"/>
          <p:cNvSpPr txBox="1"/>
          <p:nvPr>
            <p:ph idx="4294967295" type="title"/>
          </p:nvPr>
        </p:nvSpPr>
        <p:spPr>
          <a:xfrm>
            <a:off x="6008300" y="4461300"/>
            <a:ext cx="2325900" cy="2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000">
                <a:solidFill>
                  <a:srgbClr val="E1446D"/>
                </a:solidFill>
                <a:latin typeface="Rubik"/>
                <a:ea typeface="Rubik"/>
                <a:cs typeface="Rubik"/>
                <a:sym typeface="Rubik"/>
              </a:rPr>
              <a:t>APRENDIZAJE NO </a:t>
            </a:r>
            <a:endParaRPr b="1" sz="1000">
              <a:solidFill>
                <a:srgbClr val="E1446D"/>
              </a:solidFill>
              <a:latin typeface="Rubik"/>
              <a:ea typeface="Rubik"/>
              <a:cs typeface="Rubik"/>
              <a:sym typeface="Rubik"/>
            </a:endParaRPr>
          </a:p>
          <a:p>
            <a:pPr indent="0" lvl="0" marL="0" rtl="0" algn="ctr">
              <a:spcBef>
                <a:spcPts val="0"/>
              </a:spcBef>
              <a:spcAft>
                <a:spcPts val="0"/>
              </a:spcAft>
              <a:buNone/>
            </a:pPr>
            <a:r>
              <a:rPr b="1" lang="es" sz="1000">
                <a:solidFill>
                  <a:srgbClr val="E1446D"/>
                </a:solidFill>
                <a:latin typeface="Rubik"/>
                <a:ea typeface="Rubik"/>
                <a:cs typeface="Rubik"/>
                <a:sym typeface="Rubik"/>
              </a:rPr>
              <a:t>SUPERVISADO</a:t>
            </a:r>
            <a:endParaRPr b="1" sz="1000">
              <a:solidFill>
                <a:srgbClr val="E1446D"/>
              </a:solidFill>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87" name="Shape 587"/>
        <p:cNvGrpSpPr/>
        <p:nvPr/>
      </p:nvGrpSpPr>
      <p:grpSpPr>
        <a:xfrm>
          <a:off x="0" y="0"/>
          <a:ext cx="0" cy="0"/>
          <a:chOff x="0" y="0"/>
          <a:chExt cx="0" cy="0"/>
        </a:xfrm>
      </p:grpSpPr>
      <p:sp>
        <p:nvSpPr>
          <p:cNvPr id="588" name="Google Shape;588;p1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graphicFrame>
        <p:nvGraphicFramePr>
          <p:cNvPr id="589" name="Google Shape;589;p126"/>
          <p:cNvGraphicFramePr/>
          <p:nvPr/>
        </p:nvGraphicFramePr>
        <p:xfrm>
          <a:off x="706475" y="136688"/>
          <a:ext cx="3000000" cy="3000000"/>
        </p:xfrm>
        <a:graphic>
          <a:graphicData uri="http://schemas.openxmlformats.org/drawingml/2006/table">
            <a:tbl>
              <a:tblPr>
                <a:noFill/>
                <a:tableStyleId>{FEBC6CEC-9976-469E-AE5B-266F46EED719}</a:tableStyleId>
              </a:tblPr>
              <a:tblGrid>
                <a:gridCol w="1375100"/>
                <a:gridCol w="1346750"/>
                <a:gridCol w="1143675"/>
                <a:gridCol w="3964300"/>
              </a:tblGrid>
              <a:tr h="389250">
                <a:tc rowSpan="5">
                  <a:txBody>
                    <a:bodyPr/>
                    <a:lstStyle/>
                    <a:p>
                      <a:pPr indent="0" lvl="0" marL="0" rtl="0" algn="ctr">
                        <a:spcBef>
                          <a:spcPts val="0"/>
                        </a:spcBef>
                        <a:spcAft>
                          <a:spcPts val="0"/>
                        </a:spcAft>
                        <a:buNone/>
                      </a:pPr>
                      <a:r>
                        <a:rPr lang="es" sz="2400">
                          <a:solidFill>
                            <a:srgbClr val="FFFFFF"/>
                          </a:solidFill>
                          <a:latin typeface="Rubik"/>
                          <a:ea typeface="Rubik"/>
                          <a:cs typeface="Rubik"/>
                          <a:sym typeface="Rubik"/>
                        </a:rPr>
                        <a:t>BLOQUE 2 </a:t>
                      </a:r>
                      <a:endParaRPr sz="2400">
                        <a:solidFill>
                          <a:srgbClr val="FFFFFF"/>
                        </a:solidFill>
                        <a:latin typeface="Rubik"/>
                        <a:ea typeface="Rubik"/>
                        <a:cs typeface="Rubik"/>
                        <a:sym typeface="Rubik"/>
                      </a:endParaRPr>
                    </a:p>
                    <a:p>
                      <a:pPr indent="0" lvl="0" marL="0" rtl="0" algn="ctr">
                        <a:spcBef>
                          <a:spcPts val="0"/>
                        </a:spcBef>
                        <a:spcAft>
                          <a:spcPts val="0"/>
                        </a:spcAft>
                        <a:buNone/>
                      </a:pPr>
                      <a:r>
                        <a:rPr lang="es" sz="1800">
                          <a:solidFill>
                            <a:srgbClr val="FFFFFF"/>
                          </a:solidFill>
                          <a:latin typeface="Rubik Light"/>
                          <a:ea typeface="Rubik Light"/>
                          <a:cs typeface="Rubik Light"/>
                          <a:sym typeface="Rubik Light"/>
                        </a:rPr>
                        <a:t>(Parte 1)</a:t>
                      </a:r>
                      <a:endParaRPr sz="1800">
                        <a:solidFill>
                          <a:srgbClr val="FFFFFF"/>
                        </a:solidFill>
                        <a:latin typeface="Rubik Light"/>
                        <a:ea typeface="Rubik Light"/>
                        <a:cs typeface="Rubik Light"/>
                        <a:sym typeface="Rubik Light"/>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9BDE"/>
                    </a:solidFill>
                  </a:tcPr>
                </a:tc>
                <a:tc rowSpan="4">
                  <a:txBody>
                    <a:bodyPr/>
                    <a:lstStyle/>
                    <a:p>
                      <a:pPr indent="0" lvl="0" marL="0" rtl="0" algn="ctr">
                        <a:lnSpc>
                          <a:spcPct val="100000"/>
                        </a:lnSpc>
                        <a:spcBef>
                          <a:spcPts val="0"/>
                        </a:spcBef>
                        <a:spcAft>
                          <a:spcPts val="0"/>
                        </a:spcAft>
                        <a:buNone/>
                      </a:pPr>
                      <a:r>
                        <a:rPr lang="es" sz="1200">
                          <a:latin typeface="Rubik Medium"/>
                          <a:ea typeface="Rubik Medium"/>
                          <a:cs typeface="Rubik Medium"/>
                          <a:sym typeface="Rubik Medium"/>
                        </a:rPr>
                        <a:t>Regresión</a:t>
                      </a:r>
                      <a:endParaRPr sz="1200">
                        <a:latin typeface="Rubik Medium"/>
                        <a:ea typeface="Rubik Medium"/>
                        <a:cs typeface="Rubik Medium"/>
                        <a:sym typeface="Rubik Medium"/>
                      </a:endParaRPr>
                    </a:p>
                  </a:txBody>
                  <a:tcPr marT="54000" marB="54000"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8</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Machine Learning</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Clasificación, Árboles de decisión, Train test split </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36720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9</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KNN, métricas para la clasificación</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Conceptos generales Machine Learning</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solidFill>
                            <a:srgbClr val="E1446D"/>
                          </a:solidFill>
                          <a:latin typeface="Rubik"/>
                          <a:ea typeface="Rubik"/>
                          <a:cs typeface="Rubik"/>
                          <a:sym typeface="Rubik"/>
                        </a:rPr>
                        <a:t>Práctica integradora</a:t>
                      </a:r>
                      <a:endParaRPr sz="1200">
                        <a:solidFill>
                          <a:srgbClr val="E1446D"/>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10</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Regresión (Regresión Lineal, Árboles de decisión, KNN, métricas)</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Validación Cruzada y selección de modelos</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11</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Datasets Desbalanceados + Teorema de Bayes</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Curva ROC</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solidFill>
                            <a:srgbClr val="E1446D"/>
                          </a:solidFill>
                          <a:latin typeface="Rubik"/>
                          <a:ea typeface="Rubik"/>
                          <a:cs typeface="Rubik"/>
                          <a:sym typeface="Rubik"/>
                        </a:rPr>
                        <a:t>Trabajo en el proyecto</a:t>
                      </a:r>
                      <a:endParaRPr sz="1200">
                        <a:solidFill>
                          <a:srgbClr val="E1446D"/>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a:txBody>
                    <a:bodyPr/>
                    <a:lstStyle/>
                    <a:p>
                      <a:pPr indent="0" lvl="0" marL="0" rtl="0" algn="ctr">
                        <a:lnSpc>
                          <a:spcPct val="100000"/>
                        </a:lnSpc>
                        <a:spcBef>
                          <a:spcPts val="0"/>
                        </a:spcBef>
                        <a:spcAft>
                          <a:spcPts val="0"/>
                        </a:spcAft>
                        <a:buNone/>
                      </a:pPr>
                      <a:r>
                        <a:rPr lang="es" sz="1200">
                          <a:latin typeface="Rubik Medium"/>
                          <a:ea typeface="Rubik Medium"/>
                          <a:cs typeface="Rubik Medium"/>
                          <a:sym typeface="Rubik Medium"/>
                        </a:rPr>
                        <a:t>Optimización de parámetros</a:t>
                      </a:r>
                      <a:endParaRPr sz="1200">
                        <a:latin typeface="Rubik Medium"/>
                        <a:ea typeface="Rubik Medium"/>
                        <a:cs typeface="Rubik Medium"/>
                        <a:sym typeface="Rubik Medium"/>
                      </a:endParaRPr>
                    </a:p>
                  </a:txBody>
                  <a:tcPr marT="54000" marB="54000"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12</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Optimización de parámetros - Validación cruzada y Gridsearch + lanzamiento entrega 4</a:t>
                      </a:r>
                      <a:endParaRPr sz="1200">
                        <a:latin typeface="Rubik"/>
                        <a:ea typeface="Rubik"/>
                        <a:cs typeface="Rubik"/>
                        <a:sym typeface="Rubik"/>
                      </a:endParaRPr>
                    </a:p>
                    <a:p>
                      <a:pPr indent="0" lvl="0" marL="0" rtl="0" algn="l">
                        <a:spcBef>
                          <a:spcPts val="0"/>
                        </a:spcBef>
                        <a:spcAft>
                          <a:spcPts val="0"/>
                        </a:spcAft>
                        <a:buNone/>
                      </a:pPr>
                      <a:r>
                        <a:rPr lang="es" sz="1200">
                          <a:solidFill>
                            <a:srgbClr val="E1446D"/>
                          </a:solidFill>
                          <a:latin typeface="Rubik"/>
                          <a:ea typeface="Rubik"/>
                          <a:cs typeface="Rubik"/>
                          <a:sym typeface="Rubik"/>
                        </a:rPr>
                        <a:t>Trabajo en el proyecto</a:t>
                      </a:r>
                      <a:endParaRPr sz="1200">
                        <a:solidFill>
                          <a:srgbClr val="E1446D"/>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bl>
          </a:graphicData>
        </a:graphic>
      </p:graphicFrame>
      <p:pic>
        <p:nvPicPr>
          <p:cNvPr id="590" name="Google Shape;590;p126"/>
          <p:cNvPicPr preferRelativeResize="0"/>
          <p:nvPr/>
        </p:nvPicPr>
        <p:blipFill>
          <a:blip r:embed="rId3">
            <a:alphaModFix/>
          </a:blip>
          <a:stretch>
            <a:fillRect/>
          </a:stretch>
        </p:blipFill>
        <p:spPr>
          <a:xfrm>
            <a:off x="233778" y="4749861"/>
            <a:ext cx="209250" cy="26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1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pic>
        <p:nvPicPr>
          <p:cNvPr id="596" name="Google Shape;596;p127"/>
          <p:cNvPicPr preferRelativeResize="0"/>
          <p:nvPr/>
        </p:nvPicPr>
        <p:blipFill>
          <a:blip r:embed="rId3">
            <a:alphaModFix/>
          </a:blip>
          <a:stretch>
            <a:fillRect/>
          </a:stretch>
        </p:blipFill>
        <p:spPr>
          <a:xfrm>
            <a:off x="233778" y="4749861"/>
            <a:ext cx="209250" cy="264925"/>
          </a:xfrm>
          <a:prstGeom prst="rect">
            <a:avLst/>
          </a:prstGeom>
          <a:noFill/>
          <a:ln>
            <a:noFill/>
          </a:ln>
        </p:spPr>
      </p:pic>
      <p:graphicFrame>
        <p:nvGraphicFramePr>
          <p:cNvPr id="597" name="Google Shape;597;p127"/>
          <p:cNvGraphicFramePr/>
          <p:nvPr/>
        </p:nvGraphicFramePr>
        <p:xfrm>
          <a:off x="685688" y="136700"/>
          <a:ext cx="3000000" cy="3000000"/>
        </p:xfrm>
        <a:graphic>
          <a:graphicData uri="http://schemas.openxmlformats.org/drawingml/2006/table">
            <a:tbl>
              <a:tblPr>
                <a:noFill/>
                <a:tableStyleId>{FEBC6CEC-9976-469E-AE5B-266F46EED719}</a:tableStyleId>
              </a:tblPr>
              <a:tblGrid>
                <a:gridCol w="1395875"/>
                <a:gridCol w="1346750"/>
                <a:gridCol w="1143675"/>
                <a:gridCol w="3964300"/>
              </a:tblGrid>
              <a:tr h="389250">
                <a:tc rowSpan="10">
                  <a:txBody>
                    <a:bodyPr/>
                    <a:lstStyle/>
                    <a:p>
                      <a:pPr indent="0" lvl="0" marL="0" rtl="0" algn="ctr">
                        <a:spcBef>
                          <a:spcPts val="0"/>
                        </a:spcBef>
                        <a:spcAft>
                          <a:spcPts val="0"/>
                        </a:spcAft>
                        <a:buNone/>
                      </a:pPr>
                      <a:r>
                        <a:rPr lang="es" sz="2400">
                          <a:solidFill>
                            <a:srgbClr val="FFFFFF"/>
                          </a:solidFill>
                          <a:latin typeface="Rubik"/>
                          <a:ea typeface="Rubik"/>
                          <a:cs typeface="Rubik"/>
                          <a:sym typeface="Rubik"/>
                        </a:rPr>
                        <a:t>BLOQUE 2 </a:t>
                      </a:r>
                      <a:endParaRPr sz="2400">
                        <a:solidFill>
                          <a:srgbClr val="FFFFFF"/>
                        </a:solidFill>
                        <a:latin typeface="Rubik"/>
                        <a:ea typeface="Rubik"/>
                        <a:cs typeface="Rubik"/>
                        <a:sym typeface="Rubik"/>
                      </a:endParaRPr>
                    </a:p>
                    <a:p>
                      <a:pPr indent="0" lvl="0" marL="0" rtl="0" algn="ctr">
                        <a:spcBef>
                          <a:spcPts val="0"/>
                        </a:spcBef>
                        <a:spcAft>
                          <a:spcPts val="0"/>
                        </a:spcAft>
                        <a:buNone/>
                      </a:pPr>
                      <a:r>
                        <a:rPr lang="es" sz="1800">
                          <a:solidFill>
                            <a:srgbClr val="FFFFFF"/>
                          </a:solidFill>
                          <a:latin typeface="Rubik Light"/>
                          <a:ea typeface="Rubik Light"/>
                          <a:cs typeface="Rubik Light"/>
                          <a:sym typeface="Rubik Light"/>
                        </a:rPr>
                        <a:t>(Parte 2)</a:t>
                      </a:r>
                      <a:endParaRPr sz="1800">
                        <a:solidFill>
                          <a:srgbClr val="FFFFFF"/>
                        </a:solidFill>
                        <a:latin typeface="Rubik Light"/>
                        <a:ea typeface="Rubik Light"/>
                        <a:cs typeface="Rubik Light"/>
                        <a:sym typeface="Rubik Light"/>
                      </a:endParaRPr>
                    </a:p>
                  </a:txBody>
                  <a:tcPr marT="91425" marB="91425"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009BDE"/>
                    </a:solidFill>
                  </a:tcPr>
                </a:tc>
                <a:tc rowSpan="5">
                  <a:txBody>
                    <a:bodyPr/>
                    <a:lstStyle/>
                    <a:p>
                      <a:pPr indent="0" lvl="0" marL="0" rtl="0" algn="ctr">
                        <a:spcBef>
                          <a:spcPts val="0"/>
                        </a:spcBef>
                        <a:spcAft>
                          <a:spcPts val="0"/>
                        </a:spcAft>
                        <a:buNone/>
                      </a:pPr>
                      <a:r>
                        <a:rPr lang="es" sz="1150">
                          <a:latin typeface="Rubik Medium"/>
                          <a:ea typeface="Rubik Medium"/>
                          <a:cs typeface="Rubik Medium"/>
                          <a:sym typeface="Rubik Medium"/>
                        </a:rPr>
                        <a:t>Procesamiento del lenguaje natural</a:t>
                      </a:r>
                      <a:endParaRPr sz="1150">
                        <a:latin typeface="Rubik"/>
                        <a:ea typeface="Rubik"/>
                        <a:cs typeface="Rubik"/>
                        <a:sym typeface="Rubik"/>
                      </a:endParaRPr>
                    </a:p>
                  </a:txBody>
                  <a:tcPr marT="54000" marB="54000"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13</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Modelos avanzados - SVM</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Sesgo y Varianza</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92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14</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Ensambles, Bagging, Random forest</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Ensambles, Boosting</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36720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15</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Redes Neuronales: Descenso por gradiente</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Redes Neuronales: Perceptrón</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16</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Redes Neuronales: Perceptrón Multicapa</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Redes Neuronales: Repaso</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17</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Procesamiento del lenguaje natural (NLP)</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a:txBody>
                    <a:bodyPr/>
                    <a:lstStyle/>
                    <a:p>
                      <a:pPr indent="0" lvl="0" marL="0" rtl="0" algn="l">
                        <a:lnSpc>
                          <a:spcPct val="100000"/>
                        </a:lnSpc>
                        <a:spcBef>
                          <a:spcPts val="0"/>
                        </a:spcBef>
                        <a:spcAft>
                          <a:spcPts val="0"/>
                        </a:spcAft>
                        <a:buNone/>
                      </a:pPr>
                      <a:r>
                        <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18</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solidFill>
                            <a:srgbClr val="E1446D"/>
                          </a:solidFill>
                          <a:latin typeface="Rubik"/>
                          <a:ea typeface="Rubik"/>
                          <a:cs typeface="Rubik"/>
                          <a:sym typeface="Rubik"/>
                        </a:rPr>
                        <a:t>Trabajo sobre el proyecto</a:t>
                      </a:r>
                      <a:endParaRPr sz="1200">
                        <a:solidFill>
                          <a:srgbClr val="E1446D"/>
                        </a:solidFill>
                        <a:latin typeface="Rubik"/>
                        <a:ea typeface="Rubik"/>
                        <a:cs typeface="Rubik"/>
                        <a:sym typeface="Rubik"/>
                      </a:endParaRPr>
                    </a:p>
                    <a:p>
                      <a:pPr indent="0" lvl="0" marL="0" rtl="0" algn="l">
                        <a:spcBef>
                          <a:spcPts val="0"/>
                        </a:spcBef>
                        <a:spcAft>
                          <a:spcPts val="0"/>
                        </a:spcAft>
                        <a:buNone/>
                      </a:pPr>
                      <a:r>
                        <a:rPr lang="es" sz="1200">
                          <a:latin typeface="Rubik"/>
                          <a:ea typeface="Rubik"/>
                          <a:cs typeface="Rubik"/>
                          <a:sym typeface="Rubik"/>
                        </a:rPr>
                        <a:t>Intro aprendizaje no supervisado + Clustering</a:t>
                      </a:r>
                      <a:endParaRPr sz="1200">
                        <a:solidFill>
                          <a:srgbClr val="E1446D"/>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59550">
                <a:tc vMerge="1"/>
                <a:tc rowSpan="4">
                  <a:txBody>
                    <a:bodyPr/>
                    <a:lstStyle/>
                    <a:p>
                      <a:pPr indent="0" lvl="0" marL="0" rtl="0" algn="ctr">
                        <a:spcBef>
                          <a:spcPts val="0"/>
                        </a:spcBef>
                        <a:spcAft>
                          <a:spcPts val="0"/>
                        </a:spcAft>
                        <a:buNone/>
                      </a:pPr>
                      <a:r>
                        <a:rPr lang="es" sz="1200">
                          <a:latin typeface="Rubik Medium"/>
                          <a:ea typeface="Rubik Medium"/>
                          <a:cs typeface="Rubik Medium"/>
                          <a:sym typeface="Rubik Medium"/>
                        </a:rPr>
                        <a:t>Sistema de recomendación</a:t>
                      </a:r>
                      <a:endParaRPr sz="1200">
                        <a:latin typeface="Rubik"/>
                        <a:ea typeface="Rubik"/>
                        <a:cs typeface="Rubik"/>
                        <a:sym typeface="Rubik"/>
                      </a:endParaRPr>
                    </a:p>
                  </a:txBody>
                  <a:tcPr marT="54000" marB="54000" marR="91425" marL="91425" anchor="ctr">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19</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Métricas de evaluación para clustering</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Reducción de dimensionalidad: SVD </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20</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PCA</a:t>
                      </a:r>
                      <a:endParaRPr sz="1200">
                        <a:latin typeface="Rubik"/>
                        <a:ea typeface="Rubik"/>
                        <a:cs typeface="Rubik"/>
                        <a:sym typeface="Rubik"/>
                      </a:endParaRPr>
                    </a:p>
                    <a:p>
                      <a:pPr indent="0" lvl="0" marL="0" rtl="0" algn="l">
                        <a:spcBef>
                          <a:spcPts val="0"/>
                        </a:spcBef>
                        <a:spcAft>
                          <a:spcPts val="0"/>
                        </a:spcAft>
                        <a:buNone/>
                      </a:pPr>
                      <a:r>
                        <a:rPr lang="es" sz="1200">
                          <a:latin typeface="Rubik"/>
                          <a:ea typeface="Rubik"/>
                          <a:cs typeface="Rubik"/>
                          <a:sym typeface="Rubik"/>
                        </a:rPr>
                        <a:t>Sistemas de recomendación </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21</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Rubik"/>
                          <a:ea typeface="Rubik"/>
                          <a:cs typeface="Rubik"/>
                          <a:sym typeface="Rubik"/>
                        </a:rPr>
                        <a:t>Sistemas de recomendación</a:t>
                      </a:r>
                      <a:endParaRPr sz="1200">
                        <a:latin typeface="Rubik"/>
                        <a:ea typeface="Rubik"/>
                        <a:cs typeface="Rubik"/>
                        <a:sym typeface="Rubik"/>
                      </a:endParaRPr>
                    </a:p>
                    <a:p>
                      <a:pPr indent="0" lvl="0" marL="0" rtl="0" algn="l">
                        <a:spcBef>
                          <a:spcPts val="0"/>
                        </a:spcBef>
                        <a:spcAft>
                          <a:spcPts val="0"/>
                        </a:spcAft>
                        <a:buNone/>
                      </a:pPr>
                      <a:r>
                        <a:rPr lang="es" sz="1200">
                          <a:latin typeface="Rubik"/>
                          <a:ea typeface="Rubik"/>
                          <a:cs typeface="Rubik"/>
                          <a:sym typeface="Rubik"/>
                        </a:rPr>
                        <a:t>Ecosistema digital </a:t>
                      </a:r>
                      <a:endParaRPr sz="1200">
                        <a:latin typeface="Rubik"/>
                        <a:ea typeface="Rubik"/>
                        <a:cs typeface="Rubik"/>
                        <a:sym typeface="Rubik"/>
                      </a:endParaRPr>
                    </a:p>
                    <a:p>
                      <a:pPr indent="0" lvl="0" marL="0" rtl="0" algn="l">
                        <a:spcBef>
                          <a:spcPts val="0"/>
                        </a:spcBef>
                        <a:spcAft>
                          <a:spcPts val="0"/>
                        </a:spcAft>
                        <a:buNone/>
                      </a:pPr>
                      <a:r>
                        <a:rPr lang="es" sz="1200">
                          <a:solidFill>
                            <a:srgbClr val="E1446D"/>
                          </a:solidFill>
                          <a:latin typeface="Rubik"/>
                          <a:ea typeface="Rubik"/>
                          <a:cs typeface="Rubik"/>
                          <a:sym typeface="Rubik"/>
                        </a:rPr>
                        <a:t>Trabajo sobre el proyecto</a:t>
                      </a:r>
                      <a:endParaRPr sz="1200">
                        <a:solidFill>
                          <a:srgbClr val="009BDE"/>
                        </a:solidFill>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59550">
                <a:tc vMerge="1"/>
                <a:tc vMerge="1"/>
                <a:tc>
                  <a:txBody>
                    <a:bodyPr/>
                    <a:lstStyle/>
                    <a:p>
                      <a:pPr indent="0" lvl="0" marL="0" rtl="0" algn="l">
                        <a:lnSpc>
                          <a:spcPct val="100000"/>
                        </a:lnSpc>
                        <a:spcBef>
                          <a:spcPts val="0"/>
                        </a:spcBef>
                        <a:spcAft>
                          <a:spcPts val="0"/>
                        </a:spcAft>
                        <a:buNone/>
                      </a:pPr>
                      <a:r>
                        <a:rPr lang="es" sz="1200">
                          <a:latin typeface="Rubik"/>
                          <a:ea typeface="Rubik"/>
                          <a:cs typeface="Rubik"/>
                          <a:sym typeface="Rubik"/>
                        </a:rPr>
                        <a:t>Semana 22</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rPr lang="es" sz="1200">
                          <a:latin typeface="Rubik"/>
                          <a:ea typeface="Rubik"/>
                          <a:cs typeface="Rubik"/>
                          <a:sym typeface="Rubik"/>
                        </a:rPr>
                        <a:t>Ecosistema digital</a:t>
                      </a:r>
                      <a:endParaRPr sz="1200">
                        <a:latin typeface="Rubik"/>
                        <a:ea typeface="Rubik"/>
                        <a:cs typeface="Rubik"/>
                        <a:sym typeface="Rubik"/>
                      </a:endParaRPr>
                    </a:p>
                    <a:p>
                      <a:pPr indent="0" lvl="0" marL="0" rtl="0" algn="l">
                        <a:lnSpc>
                          <a:spcPct val="100000"/>
                        </a:lnSpc>
                        <a:spcBef>
                          <a:spcPts val="0"/>
                        </a:spcBef>
                        <a:spcAft>
                          <a:spcPts val="0"/>
                        </a:spcAft>
                        <a:buNone/>
                      </a:pPr>
                      <a:r>
                        <a:rPr lang="es" sz="1200">
                          <a:latin typeface="Rubik"/>
                          <a:ea typeface="Rubik"/>
                          <a:cs typeface="Rubik"/>
                          <a:sym typeface="Rubik"/>
                        </a:rPr>
                        <a:t>Puesta en producción</a:t>
                      </a:r>
                      <a:endParaRPr sz="1200">
                        <a:latin typeface="Rubik"/>
                        <a:ea typeface="Rubik"/>
                        <a:cs typeface="Rubik"/>
                        <a:sym typeface="Rubik"/>
                      </a:endParaRPr>
                    </a:p>
                  </a:txBody>
                  <a:tcPr marT="54000" marB="54000"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3F3F3"/>
                    </a:solidFill>
                  </a:tcPr>
                </a:tc>
              </a:tr>
            </a:tbl>
          </a:graphicData>
        </a:graphic>
      </p:graphicFrame>
      <p:pic>
        <p:nvPicPr>
          <p:cNvPr id="598" name="Google Shape;598;p127"/>
          <p:cNvPicPr preferRelativeResize="0"/>
          <p:nvPr/>
        </p:nvPicPr>
        <p:blipFill>
          <a:blip r:embed="rId4">
            <a:alphaModFix/>
          </a:blip>
          <a:stretch>
            <a:fillRect/>
          </a:stretch>
        </p:blipFill>
        <p:spPr>
          <a:xfrm rot="353474">
            <a:off x="8219315" y="2552050"/>
            <a:ext cx="915824" cy="520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128"/>
          <p:cNvSpPr txBox="1"/>
          <p:nvPr>
            <p:ph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anduvieron?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129"/>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Aprendizaje no supervisado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